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sldIdLst>
    <p:sldId id="256" r:id="rId2"/>
    <p:sldId id="257" r:id="rId3"/>
    <p:sldId id="261" r:id="rId4"/>
    <p:sldId id="259" r:id="rId5"/>
    <p:sldId id="262" r:id="rId6"/>
    <p:sldId id="263" r:id="rId7"/>
    <p:sldId id="270" r:id="rId8"/>
    <p:sldId id="264" r:id="rId9"/>
    <p:sldId id="267" r:id="rId10"/>
    <p:sldId id="269" r:id="rId11"/>
    <p:sldId id="271" r:id="rId12"/>
    <p:sldId id="265" r:id="rId13"/>
    <p:sldId id="272" r:id="rId14"/>
    <p:sldId id="25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40"/>
  </p:normalViewPr>
  <p:slideViewPr>
    <p:cSldViewPr snapToGrid="0" snapToObjects="1">
      <p:cViewPr>
        <p:scale>
          <a:sx n="72" d="100"/>
          <a:sy n="72" d="100"/>
        </p:scale>
        <p:origin x="-624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6" Type="http://schemas.openxmlformats.org/officeDocument/2006/relationships/image" Target="../media/image19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8.png"/><Relationship Id="rId14" Type="http://schemas.openxmlformats.org/officeDocument/2006/relationships/image" Target="../media/image17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6" Type="http://schemas.openxmlformats.org/officeDocument/2006/relationships/image" Target="../media/image19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8.png"/><Relationship Id="rId14" Type="http://schemas.openxmlformats.org/officeDocument/2006/relationships/image" Target="../media/image17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6" Type="http://schemas.openxmlformats.org/officeDocument/2006/relationships/image" Target="../media/image19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8.png"/><Relationship Id="rId14" Type="http://schemas.openxmlformats.org/officeDocument/2006/relationships/image" Target="../media/image17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image" Target="../media/image15.svg"/><Relationship Id="rId2" Type="http://schemas.openxmlformats.org/officeDocument/2006/relationships/image" Target="../media/image5.svg"/><Relationship Id="rId16" Type="http://schemas.openxmlformats.org/officeDocument/2006/relationships/image" Target="../media/image19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8.png"/><Relationship Id="rId1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4_2">
  <dgm:title val=""/>
  <dgm:desc val=""/>
  <dgm:catLst>
    <dgm:cat type="accent4" pri="14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851A6C-BD9C-412C-92E6-7575CEC84C9C}" type="doc">
      <dgm:prSet loTypeId="urn:microsoft.com/office/officeart/2005/8/layout/process4" loCatId="process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E49C804-03F7-49AE-9B32-12327013D655}">
      <dgm:prSet/>
      <dgm:spPr/>
      <dgm:t>
        <a:bodyPr/>
        <a:lstStyle/>
        <a:p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Přečtěte si text ze strany </a:t>
          </a:r>
          <a:r>
            <a:rPr lang="cs-CZ" dirty="0" smtClean="0">
              <a:latin typeface="Segoe UI Semibold" panose="020B0702040204020203" pitchFamily="34" charset="0"/>
              <a:cs typeface="Segoe UI Semibold" panose="020B0702040204020203" pitchFamily="34" charset="0"/>
            </a:rPr>
            <a:t>85 </a:t>
          </a:r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s názvem Kapitalismus.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D657ED11-7891-4049-865A-9B2E144D71C5}" type="parTrans" cxnId="{34F14D6C-5AC7-4FA2-84AD-21C56DFE6EE1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D0411215-5423-42B2-BA22-49E6F48B975F}" type="sibTrans" cxnId="{34F14D6C-5AC7-4FA2-84AD-21C56DFE6EE1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8B7283C8-14CF-424C-A896-D181AB9D2E30}">
      <dgm:prSet/>
      <dgm:spPr/>
      <dgm:t>
        <a:bodyPr/>
        <a:lstStyle/>
        <a:p>
          <a:r>
            <a:rPr lang="cs-CZ">
              <a:latin typeface="Segoe UI Semibold" panose="020B0702040204020203" pitchFamily="34" charset="0"/>
              <a:cs typeface="Segoe UI Semibold" panose="020B0702040204020203" pitchFamily="34" charset="0"/>
            </a:rPr>
            <a:t>Čím by se dala nahradit cizí slova v textu? Zvládnete to v kontextu celého textu z hlavy? </a:t>
          </a:r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CF1BCD71-E4FD-441C-A746-5BA14DB4D801}" type="parTrans" cxnId="{E00B0DA7-8FCC-4791-85B1-BB46815ED7E2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42A2594-6E68-4C91-A535-FF0C6EA0B8E9}" type="sibTrans" cxnId="{E00B0DA7-8FCC-4791-85B1-BB46815ED7E2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BB6C500D-8C2E-4E83-9370-4CF3B0FD6475}">
      <dgm:prSet/>
      <dgm:spPr/>
      <dgm:t>
        <a:bodyPr/>
        <a:lstStyle/>
        <a:p>
          <a:r>
            <a:rPr lang="cs-CZ">
              <a:latin typeface="Segoe UI Semibold" panose="020B0702040204020203" pitchFamily="34" charset="0"/>
              <a:cs typeface="Segoe UI Semibold" panose="020B0702040204020203" pitchFamily="34" charset="0"/>
            </a:rPr>
            <a:t>Produkce</a:t>
          </a:r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8614F4A-3241-430D-8ECD-8892EC45E360}" type="parTrans" cxnId="{04565AB7-4A6A-497B-ACA7-8CC77F093C81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E2CB2217-5FF0-4DFC-9A03-D3F3CC167011}" type="sibTrans" cxnId="{04565AB7-4A6A-497B-ACA7-8CC77F093C81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FA8E850A-114C-4931-B249-03959A9ED631}">
      <dgm:prSet/>
      <dgm:spPr/>
      <dgm:t>
        <a:bodyPr/>
        <a:lstStyle/>
        <a:p>
          <a:r>
            <a:rPr lang="cs-CZ">
              <a:latin typeface="Segoe UI Semibold" panose="020B0702040204020203" pitchFamily="34" charset="0"/>
              <a:cs typeface="Segoe UI Semibold" panose="020B0702040204020203" pitchFamily="34" charset="0"/>
            </a:rPr>
            <a:t>Komodifikace</a:t>
          </a:r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CC013323-B8D6-4520-B5B6-658A5213F1B8}" type="parTrans" cxnId="{A82D3A83-AABD-4BCC-A6F2-EAC271156423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C5E11651-4359-4EC5-B39C-61BAF54408B7}" type="sibTrans" cxnId="{A82D3A83-AABD-4BCC-A6F2-EAC271156423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5C6D58C8-C706-4284-9115-1965A95D4BAF}">
      <dgm:prSet/>
      <dgm:spPr/>
      <dgm:t>
        <a:bodyPr/>
        <a:lstStyle/>
        <a:p>
          <a:r>
            <a:rPr lang="cs-CZ">
              <a:latin typeface="Segoe UI Semibold" panose="020B0702040204020203" pitchFamily="34" charset="0"/>
              <a:cs typeface="Segoe UI Semibold" panose="020B0702040204020203" pitchFamily="34" charset="0"/>
            </a:rPr>
            <a:t>Expanze</a:t>
          </a:r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9C039329-C794-43B7-88E4-5F8CBE397CD5}" type="parTrans" cxnId="{EE341569-CD25-4638-A312-5580B4A8884C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6CBDAE99-091D-4A1D-AF27-BFE4EFACD8E6}" type="sibTrans" cxnId="{EE341569-CD25-4638-A312-5580B4A8884C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458DE812-EA80-4799-AC4F-043B3A12D22E}">
      <dgm:prSet/>
      <dgm:spPr/>
      <dgm:t>
        <a:bodyPr/>
        <a:lstStyle/>
        <a:p>
          <a:r>
            <a:rPr lang="cs-CZ">
              <a:latin typeface="Segoe UI Semibold" panose="020B0702040204020203" pitchFamily="34" charset="0"/>
              <a:cs typeface="Segoe UI Semibold" panose="020B0702040204020203" pitchFamily="34" charset="0"/>
            </a:rPr>
            <a:t>Reprodukuje</a:t>
          </a:r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2D61DCB-FCF0-4C8B-9F16-79389C9BFB90}" type="parTrans" cxnId="{39182910-4615-4299-A3D2-44DDCBD75F95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F50CE87D-2CEB-4FA6-AF82-A001D937CB11}" type="sibTrans" cxnId="{39182910-4615-4299-A3D2-44DDCBD75F95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CC27F34D-A8DF-4391-B6CB-D9882C552CE1}">
      <dgm:prSet/>
      <dgm:spPr/>
      <dgm:t>
        <a:bodyPr/>
        <a:lstStyle/>
        <a:p>
          <a:r>
            <a:rPr lang="cs-CZ">
              <a:latin typeface="Segoe UI Semibold" panose="020B0702040204020203" pitchFamily="34" charset="0"/>
              <a:cs typeface="Segoe UI Semibold" panose="020B0702040204020203" pitchFamily="34" charset="0"/>
            </a:rPr>
            <a:t>Doplňující otázky k textu:</a:t>
          </a:r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AB72724B-1EFF-4F6F-8DC4-4163549939AD}" type="parTrans" cxnId="{55280C5E-3236-4B6E-AEC6-EEC46C180231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B60A0592-A48E-4033-8F58-112A7869FBFB}" type="sibTrans" cxnId="{55280C5E-3236-4B6E-AEC6-EEC46C180231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A1377601-D21E-4307-9E8F-71210FE79F62}">
      <dgm:prSet/>
      <dgm:spPr/>
      <dgm:t>
        <a:bodyPr/>
        <a:lstStyle/>
        <a:p>
          <a:r>
            <a:rPr lang="cs-CZ">
              <a:latin typeface="Segoe UI Semibold" panose="020B0702040204020203" pitchFamily="34" charset="0"/>
              <a:cs typeface="Segoe UI Semibold" panose="020B0702040204020203" pitchFamily="34" charset="0"/>
            </a:rPr>
            <a:t>O jaký typ textu se jedná z hlediska slohového? (věcný, odborný, výkladový postup)</a:t>
          </a:r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48585D0-6A97-474B-B2CE-94C705C493FA}" type="parTrans" cxnId="{876E0476-ABC5-4B2F-BA1B-20A00D848144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5F3299D8-A1F9-42E2-A3AD-FA84C9EEACE8}" type="sibTrans" cxnId="{876E0476-ABC5-4B2F-BA1B-20A00D848144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CBE97691-8468-4D8B-BEC6-248AC04E57AD}">
      <dgm:prSet/>
      <dgm:spPr/>
      <dgm:t>
        <a:bodyPr/>
        <a:lstStyle/>
        <a:p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Co je obsahem sdělení textu? (Informovat o tom, co to je kapitalismus.)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61AAD1B-2E9A-4A4E-88F0-1F5AAEAC9190}" type="parTrans" cxnId="{06C75C48-1CEB-4A43-AA53-04F158AAACD5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5EE650C1-7A42-4C12-858B-388EA33BF007}" type="sibTrans" cxnId="{06C75C48-1CEB-4A43-AA53-04F158AAACD5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8B923E5-F077-A943-ACA1-2A46BEBF1584}" type="pres">
      <dgm:prSet presAssocID="{D8851A6C-BD9C-412C-92E6-7575CEC84C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C4FCDD-CCA1-ED42-B0D5-7F12528544F4}" type="pres">
      <dgm:prSet presAssocID="{CC27F34D-A8DF-4391-B6CB-D9882C552CE1}" presName="boxAndChildren" presStyleCnt="0"/>
      <dgm:spPr/>
    </dgm:pt>
    <dgm:pt modelId="{4608D563-3C52-A947-8EF9-F9740F28C18E}" type="pres">
      <dgm:prSet presAssocID="{CC27F34D-A8DF-4391-B6CB-D9882C552CE1}" presName="parentTextBox" presStyleLbl="node1" presStyleIdx="0" presStyleCnt="3"/>
      <dgm:spPr/>
      <dgm:t>
        <a:bodyPr/>
        <a:lstStyle/>
        <a:p>
          <a:endParaRPr lang="en-US"/>
        </a:p>
      </dgm:t>
    </dgm:pt>
    <dgm:pt modelId="{B94AB12E-1B3F-CC40-AA28-74C81F448A75}" type="pres">
      <dgm:prSet presAssocID="{CC27F34D-A8DF-4391-B6CB-D9882C552CE1}" presName="entireBox" presStyleLbl="node1" presStyleIdx="0" presStyleCnt="3"/>
      <dgm:spPr/>
      <dgm:t>
        <a:bodyPr/>
        <a:lstStyle/>
        <a:p>
          <a:endParaRPr lang="en-US"/>
        </a:p>
      </dgm:t>
    </dgm:pt>
    <dgm:pt modelId="{24CFB040-F1D5-DD41-AA18-76AE055BC1F5}" type="pres">
      <dgm:prSet presAssocID="{CC27F34D-A8DF-4391-B6CB-D9882C552CE1}" presName="descendantBox" presStyleCnt="0"/>
      <dgm:spPr/>
    </dgm:pt>
    <dgm:pt modelId="{113F9A3F-6D2D-A340-A087-E4B704B4B32E}" type="pres">
      <dgm:prSet presAssocID="{A1377601-D21E-4307-9E8F-71210FE79F62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44CA19-EFF6-DF4B-8378-FABB3E50ABCF}" type="pres">
      <dgm:prSet presAssocID="{CBE97691-8468-4D8B-BEC6-248AC04E57AD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0F27BF-8904-0847-A409-D41214106FA5}" type="pres">
      <dgm:prSet presAssocID="{342A2594-6E68-4C91-A535-FF0C6EA0B8E9}" presName="sp" presStyleCnt="0"/>
      <dgm:spPr/>
    </dgm:pt>
    <dgm:pt modelId="{8B424F09-DA9F-2045-B9CF-5E86E9D7B437}" type="pres">
      <dgm:prSet presAssocID="{8B7283C8-14CF-424C-A896-D181AB9D2E30}" presName="arrowAndChildren" presStyleCnt="0"/>
      <dgm:spPr/>
    </dgm:pt>
    <dgm:pt modelId="{6BBAC918-0BA1-5547-822E-B7BEE78F27F6}" type="pres">
      <dgm:prSet presAssocID="{8B7283C8-14CF-424C-A896-D181AB9D2E30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284F947F-32B2-D44E-8344-AACF4F19662A}" type="pres">
      <dgm:prSet presAssocID="{8B7283C8-14CF-424C-A896-D181AB9D2E30}" presName="arrow" presStyleLbl="node1" presStyleIdx="1" presStyleCnt="3"/>
      <dgm:spPr/>
      <dgm:t>
        <a:bodyPr/>
        <a:lstStyle/>
        <a:p>
          <a:endParaRPr lang="en-US"/>
        </a:p>
      </dgm:t>
    </dgm:pt>
    <dgm:pt modelId="{83994137-70BD-3046-88B6-66FF1F689044}" type="pres">
      <dgm:prSet presAssocID="{8B7283C8-14CF-424C-A896-D181AB9D2E30}" presName="descendantArrow" presStyleCnt="0"/>
      <dgm:spPr/>
    </dgm:pt>
    <dgm:pt modelId="{BE17C744-B5DE-334F-BA01-A7C84D311962}" type="pres">
      <dgm:prSet presAssocID="{BB6C500D-8C2E-4E83-9370-4CF3B0FD6475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0A80FB-D33E-1747-9EEA-93A9B84A1AB1}" type="pres">
      <dgm:prSet presAssocID="{FA8E850A-114C-4931-B249-03959A9ED631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A447A1-6D9E-434F-B0C6-1B0B98539884}" type="pres">
      <dgm:prSet presAssocID="{5C6D58C8-C706-4284-9115-1965A95D4BAF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4FB5C-47B1-0B42-92C8-5DA1690ADB6A}" type="pres">
      <dgm:prSet presAssocID="{458DE812-EA80-4799-AC4F-043B3A12D22E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71A32-4BF2-1146-A976-C965E5F443FA}" type="pres">
      <dgm:prSet presAssocID="{D0411215-5423-42B2-BA22-49E6F48B975F}" presName="sp" presStyleCnt="0"/>
      <dgm:spPr/>
    </dgm:pt>
    <dgm:pt modelId="{4012F3EC-0B3C-134C-9C06-CD5BA3A9FB25}" type="pres">
      <dgm:prSet presAssocID="{6E49C804-03F7-49AE-9B32-12327013D655}" presName="arrowAndChildren" presStyleCnt="0"/>
      <dgm:spPr/>
    </dgm:pt>
    <dgm:pt modelId="{56F0D8AD-C669-D74E-A4CE-5C64F09DD671}" type="pres">
      <dgm:prSet presAssocID="{6E49C804-03F7-49AE-9B32-12327013D655}" presName="parentTextArrow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EE341569-CD25-4638-A312-5580B4A8884C}" srcId="{8B7283C8-14CF-424C-A896-D181AB9D2E30}" destId="{5C6D58C8-C706-4284-9115-1965A95D4BAF}" srcOrd="2" destOrd="0" parTransId="{9C039329-C794-43B7-88E4-5F8CBE397CD5}" sibTransId="{6CBDAE99-091D-4A1D-AF27-BFE4EFACD8E6}"/>
    <dgm:cxn modelId="{39182910-4615-4299-A3D2-44DDCBD75F95}" srcId="{8B7283C8-14CF-424C-A896-D181AB9D2E30}" destId="{458DE812-EA80-4799-AC4F-043B3A12D22E}" srcOrd="3" destOrd="0" parTransId="{32D61DCB-FCF0-4C8B-9F16-79389C9BFB90}" sibTransId="{F50CE87D-2CEB-4FA6-AF82-A001D937CB11}"/>
    <dgm:cxn modelId="{A82D3A83-AABD-4BCC-A6F2-EAC271156423}" srcId="{8B7283C8-14CF-424C-A896-D181AB9D2E30}" destId="{FA8E850A-114C-4931-B249-03959A9ED631}" srcOrd="1" destOrd="0" parTransId="{CC013323-B8D6-4520-B5B6-658A5213F1B8}" sibTransId="{C5E11651-4359-4EC5-B39C-61BAF54408B7}"/>
    <dgm:cxn modelId="{04565AB7-4A6A-497B-ACA7-8CC77F093C81}" srcId="{8B7283C8-14CF-424C-A896-D181AB9D2E30}" destId="{BB6C500D-8C2E-4E83-9370-4CF3B0FD6475}" srcOrd="0" destOrd="0" parTransId="{38614F4A-3241-430D-8ECD-8892EC45E360}" sibTransId="{E2CB2217-5FF0-4DFC-9A03-D3F3CC167011}"/>
    <dgm:cxn modelId="{388E8927-E493-8045-AB88-89EE919B4FB8}" type="presOf" srcId="{CC27F34D-A8DF-4391-B6CB-D9882C552CE1}" destId="{4608D563-3C52-A947-8EF9-F9740F28C18E}" srcOrd="0" destOrd="0" presId="urn:microsoft.com/office/officeart/2005/8/layout/process4"/>
    <dgm:cxn modelId="{A4811CDF-E987-A949-BEFE-D115A311512F}" type="presOf" srcId="{8B7283C8-14CF-424C-A896-D181AB9D2E30}" destId="{6BBAC918-0BA1-5547-822E-B7BEE78F27F6}" srcOrd="0" destOrd="0" presId="urn:microsoft.com/office/officeart/2005/8/layout/process4"/>
    <dgm:cxn modelId="{7BB4FF66-E9A5-6145-B579-A375A05EA50E}" type="presOf" srcId="{5C6D58C8-C706-4284-9115-1965A95D4BAF}" destId="{D6A447A1-6D9E-434F-B0C6-1B0B98539884}" srcOrd="0" destOrd="0" presId="urn:microsoft.com/office/officeart/2005/8/layout/process4"/>
    <dgm:cxn modelId="{39EABAD2-2669-164D-A64B-0D3D322E6F3D}" type="presOf" srcId="{458DE812-EA80-4799-AC4F-043B3A12D22E}" destId="{3C64FB5C-47B1-0B42-92C8-5DA1690ADB6A}" srcOrd="0" destOrd="0" presId="urn:microsoft.com/office/officeart/2005/8/layout/process4"/>
    <dgm:cxn modelId="{FD68FEC7-D1F1-A047-A51A-12A674EAAE9C}" type="presOf" srcId="{8B7283C8-14CF-424C-A896-D181AB9D2E30}" destId="{284F947F-32B2-D44E-8344-AACF4F19662A}" srcOrd="1" destOrd="0" presId="urn:microsoft.com/office/officeart/2005/8/layout/process4"/>
    <dgm:cxn modelId="{55280C5E-3236-4B6E-AEC6-EEC46C180231}" srcId="{D8851A6C-BD9C-412C-92E6-7575CEC84C9C}" destId="{CC27F34D-A8DF-4391-B6CB-D9882C552CE1}" srcOrd="2" destOrd="0" parTransId="{AB72724B-1EFF-4F6F-8DC4-4163549939AD}" sibTransId="{B60A0592-A48E-4033-8F58-112A7869FBFB}"/>
    <dgm:cxn modelId="{4123BFE4-C54B-9C46-8E97-96A6931BE96F}" type="presOf" srcId="{CBE97691-8468-4D8B-BEC6-248AC04E57AD}" destId="{9F44CA19-EFF6-DF4B-8378-FABB3E50ABCF}" srcOrd="0" destOrd="0" presId="urn:microsoft.com/office/officeart/2005/8/layout/process4"/>
    <dgm:cxn modelId="{A4E605AA-9DB5-D94D-9CCD-6CDB4879A1F7}" type="presOf" srcId="{CC27F34D-A8DF-4391-B6CB-D9882C552CE1}" destId="{B94AB12E-1B3F-CC40-AA28-74C81F448A75}" srcOrd="1" destOrd="0" presId="urn:microsoft.com/office/officeart/2005/8/layout/process4"/>
    <dgm:cxn modelId="{E00B0DA7-8FCC-4791-85B1-BB46815ED7E2}" srcId="{D8851A6C-BD9C-412C-92E6-7575CEC84C9C}" destId="{8B7283C8-14CF-424C-A896-D181AB9D2E30}" srcOrd="1" destOrd="0" parTransId="{CF1BCD71-E4FD-441C-A746-5BA14DB4D801}" sibTransId="{342A2594-6E68-4C91-A535-FF0C6EA0B8E9}"/>
    <dgm:cxn modelId="{488766E0-C243-D34F-A5C8-BA905377BFD8}" type="presOf" srcId="{A1377601-D21E-4307-9E8F-71210FE79F62}" destId="{113F9A3F-6D2D-A340-A087-E4B704B4B32E}" srcOrd="0" destOrd="0" presId="urn:microsoft.com/office/officeart/2005/8/layout/process4"/>
    <dgm:cxn modelId="{34F14D6C-5AC7-4FA2-84AD-21C56DFE6EE1}" srcId="{D8851A6C-BD9C-412C-92E6-7575CEC84C9C}" destId="{6E49C804-03F7-49AE-9B32-12327013D655}" srcOrd="0" destOrd="0" parTransId="{D657ED11-7891-4049-865A-9B2E144D71C5}" sibTransId="{D0411215-5423-42B2-BA22-49E6F48B975F}"/>
    <dgm:cxn modelId="{876E0476-ABC5-4B2F-BA1B-20A00D848144}" srcId="{CC27F34D-A8DF-4391-B6CB-D9882C552CE1}" destId="{A1377601-D21E-4307-9E8F-71210FE79F62}" srcOrd="0" destOrd="0" parTransId="{348585D0-6A97-474B-B2CE-94C705C493FA}" sibTransId="{5F3299D8-A1F9-42E2-A3AD-FA84C9EEACE8}"/>
    <dgm:cxn modelId="{26E6DFFA-D44A-E142-9F27-739F29FCCA28}" type="presOf" srcId="{D8851A6C-BD9C-412C-92E6-7575CEC84C9C}" destId="{38B923E5-F077-A943-ACA1-2A46BEBF1584}" srcOrd="0" destOrd="0" presId="urn:microsoft.com/office/officeart/2005/8/layout/process4"/>
    <dgm:cxn modelId="{06C75C48-1CEB-4A43-AA53-04F158AAACD5}" srcId="{CC27F34D-A8DF-4391-B6CB-D9882C552CE1}" destId="{CBE97691-8468-4D8B-BEC6-248AC04E57AD}" srcOrd="1" destOrd="0" parTransId="{761AAD1B-2E9A-4A4E-88F0-1F5AAEAC9190}" sibTransId="{5EE650C1-7A42-4C12-858B-388EA33BF007}"/>
    <dgm:cxn modelId="{8C5D6B08-4C05-C64B-A281-B84A930AACD2}" type="presOf" srcId="{FA8E850A-114C-4931-B249-03959A9ED631}" destId="{BB0A80FB-D33E-1747-9EEA-93A9B84A1AB1}" srcOrd="0" destOrd="0" presId="urn:microsoft.com/office/officeart/2005/8/layout/process4"/>
    <dgm:cxn modelId="{2B12D1AA-2B43-F749-95CF-BF8748A89218}" type="presOf" srcId="{BB6C500D-8C2E-4E83-9370-4CF3B0FD6475}" destId="{BE17C744-B5DE-334F-BA01-A7C84D311962}" srcOrd="0" destOrd="0" presId="urn:microsoft.com/office/officeart/2005/8/layout/process4"/>
    <dgm:cxn modelId="{0E795E1D-ED61-6340-AA48-C87C477F1DCE}" type="presOf" srcId="{6E49C804-03F7-49AE-9B32-12327013D655}" destId="{56F0D8AD-C669-D74E-A4CE-5C64F09DD671}" srcOrd="0" destOrd="0" presId="urn:microsoft.com/office/officeart/2005/8/layout/process4"/>
    <dgm:cxn modelId="{4482E7F0-2620-AB46-8834-C3654BE5E9E0}" type="presParOf" srcId="{38B923E5-F077-A943-ACA1-2A46BEBF1584}" destId="{D4C4FCDD-CCA1-ED42-B0D5-7F12528544F4}" srcOrd="0" destOrd="0" presId="urn:microsoft.com/office/officeart/2005/8/layout/process4"/>
    <dgm:cxn modelId="{3496AEC7-C022-314F-99AB-1B7B21BC38E2}" type="presParOf" srcId="{D4C4FCDD-CCA1-ED42-B0D5-7F12528544F4}" destId="{4608D563-3C52-A947-8EF9-F9740F28C18E}" srcOrd="0" destOrd="0" presId="urn:microsoft.com/office/officeart/2005/8/layout/process4"/>
    <dgm:cxn modelId="{E8016A2B-931B-FE40-ABFB-CB38DF6D9828}" type="presParOf" srcId="{D4C4FCDD-CCA1-ED42-B0D5-7F12528544F4}" destId="{B94AB12E-1B3F-CC40-AA28-74C81F448A75}" srcOrd="1" destOrd="0" presId="urn:microsoft.com/office/officeart/2005/8/layout/process4"/>
    <dgm:cxn modelId="{3D8839E5-2164-C340-936F-9B71466EAB87}" type="presParOf" srcId="{D4C4FCDD-CCA1-ED42-B0D5-7F12528544F4}" destId="{24CFB040-F1D5-DD41-AA18-76AE055BC1F5}" srcOrd="2" destOrd="0" presId="urn:microsoft.com/office/officeart/2005/8/layout/process4"/>
    <dgm:cxn modelId="{871F1A8E-9639-BF4B-B82F-E206644400AD}" type="presParOf" srcId="{24CFB040-F1D5-DD41-AA18-76AE055BC1F5}" destId="{113F9A3F-6D2D-A340-A087-E4B704B4B32E}" srcOrd="0" destOrd="0" presId="urn:microsoft.com/office/officeart/2005/8/layout/process4"/>
    <dgm:cxn modelId="{92001ACF-44D5-3F42-8EAD-F4ED626B6AC3}" type="presParOf" srcId="{24CFB040-F1D5-DD41-AA18-76AE055BC1F5}" destId="{9F44CA19-EFF6-DF4B-8378-FABB3E50ABCF}" srcOrd="1" destOrd="0" presId="urn:microsoft.com/office/officeart/2005/8/layout/process4"/>
    <dgm:cxn modelId="{F9F34A02-4A2C-C44E-9EB0-A7552EF095B3}" type="presParOf" srcId="{38B923E5-F077-A943-ACA1-2A46BEBF1584}" destId="{740F27BF-8904-0847-A409-D41214106FA5}" srcOrd="1" destOrd="0" presId="urn:microsoft.com/office/officeart/2005/8/layout/process4"/>
    <dgm:cxn modelId="{034494A2-14E1-EE4C-894D-076B92488F88}" type="presParOf" srcId="{38B923E5-F077-A943-ACA1-2A46BEBF1584}" destId="{8B424F09-DA9F-2045-B9CF-5E86E9D7B437}" srcOrd="2" destOrd="0" presId="urn:microsoft.com/office/officeart/2005/8/layout/process4"/>
    <dgm:cxn modelId="{189391F9-DCED-8740-BB51-A70676596B16}" type="presParOf" srcId="{8B424F09-DA9F-2045-B9CF-5E86E9D7B437}" destId="{6BBAC918-0BA1-5547-822E-B7BEE78F27F6}" srcOrd="0" destOrd="0" presId="urn:microsoft.com/office/officeart/2005/8/layout/process4"/>
    <dgm:cxn modelId="{12078C04-6C9D-2548-B66A-AE4F670933EB}" type="presParOf" srcId="{8B424F09-DA9F-2045-B9CF-5E86E9D7B437}" destId="{284F947F-32B2-D44E-8344-AACF4F19662A}" srcOrd="1" destOrd="0" presId="urn:microsoft.com/office/officeart/2005/8/layout/process4"/>
    <dgm:cxn modelId="{D17C5A27-72F4-A645-A0E8-26F7E3129525}" type="presParOf" srcId="{8B424F09-DA9F-2045-B9CF-5E86E9D7B437}" destId="{83994137-70BD-3046-88B6-66FF1F689044}" srcOrd="2" destOrd="0" presId="urn:microsoft.com/office/officeart/2005/8/layout/process4"/>
    <dgm:cxn modelId="{7AE86E76-701D-3C4B-91B4-55770B08914A}" type="presParOf" srcId="{83994137-70BD-3046-88B6-66FF1F689044}" destId="{BE17C744-B5DE-334F-BA01-A7C84D311962}" srcOrd="0" destOrd="0" presId="urn:microsoft.com/office/officeart/2005/8/layout/process4"/>
    <dgm:cxn modelId="{64E709D3-2218-A74E-ACC3-CCBD92201098}" type="presParOf" srcId="{83994137-70BD-3046-88B6-66FF1F689044}" destId="{BB0A80FB-D33E-1747-9EEA-93A9B84A1AB1}" srcOrd="1" destOrd="0" presId="urn:microsoft.com/office/officeart/2005/8/layout/process4"/>
    <dgm:cxn modelId="{475D748D-BA9D-8D47-9BA5-947DDA29CF60}" type="presParOf" srcId="{83994137-70BD-3046-88B6-66FF1F689044}" destId="{D6A447A1-6D9E-434F-B0C6-1B0B98539884}" srcOrd="2" destOrd="0" presId="urn:microsoft.com/office/officeart/2005/8/layout/process4"/>
    <dgm:cxn modelId="{CAB981E4-72E6-B74D-AE01-524FDD74F949}" type="presParOf" srcId="{83994137-70BD-3046-88B6-66FF1F689044}" destId="{3C64FB5C-47B1-0B42-92C8-5DA1690ADB6A}" srcOrd="3" destOrd="0" presId="urn:microsoft.com/office/officeart/2005/8/layout/process4"/>
    <dgm:cxn modelId="{29857A30-D934-BF4E-886C-65FA40DD2662}" type="presParOf" srcId="{38B923E5-F077-A943-ACA1-2A46BEBF1584}" destId="{64D71A32-4BF2-1146-A976-C965E5F443FA}" srcOrd="3" destOrd="0" presId="urn:microsoft.com/office/officeart/2005/8/layout/process4"/>
    <dgm:cxn modelId="{67A75C4C-3679-9F43-BABC-42D0BF733E7C}" type="presParOf" srcId="{38B923E5-F077-A943-ACA1-2A46BEBF1584}" destId="{4012F3EC-0B3C-134C-9C06-CD5BA3A9FB25}" srcOrd="4" destOrd="0" presId="urn:microsoft.com/office/officeart/2005/8/layout/process4"/>
    <dgm:cxn modelId="{D14791D6-F299-B44D-BD20-5456D0F98C34}" type="presParOf" srcId="{4012F3EC-0B3C-134C-9C06-CD5BA3A9FB25}" destId="{56F0D8AD-C669-D74E-A4CE-5C64F09DD67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C76242-6C79-4746-B935-BD46ADC2DDB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8DBE721-66A8-4D97-A7F2-B590146F7FC5}">
      <dgm:prSet/>
      <dgm:spPr/>
      <dgm:t>
        <a:bodyPr/>
        <a:lstStyle/>
        <a:p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Už víme, že to slovo souvisí s ……… (žáci doplňují: penězi, majetkem, podnikáním, ziskem, svobodou, trhem, obchodováním, lidmi, demokracií, vyděláváním atp. – píšeme slova na tabuli)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CBFF827-5EC1-4702-9345-057143CC15E8}" type="parTrans" cxnId="{DE8E90BD-A827-45AC-9C88-90F5AB8DBDF4}">
      <dgm:prSet/>
      <dgm:spPr/>
      <dgm:t>
        <a:bodyPr/>
        <a:lstStyle/>
        <a:p>
          <a:endParaRPr lang="en-US"/>
        </a:p>
      </dgm:t>
    </dgm:pt>
    <dgm:pt modelId="{6974D3C5-4F13-4451-9B5F-6B240ECC057B}" type="sibTrans" cxnId="{DE8E90BD-A827-45AC-9C88-90F5AB8DBDF4}">
      <dgm:prSet/>
      <dgm:spPr/>
      <dgm:t>
        <a:bodyPr/>
        <a:lstStyle/>
        <a:p>
          <a:endParaRPr lang="en-US"/>
        </a:p>
      </dgm:t>
    </dgm:pt>
    <dgm:pt modelId="{2A5FA002-E6DB-4457-A974-FCE91178D1F3}">
      <dgm:prSet/>
      <dgm:spPr/>
      <dgm:t>
        <a:bodyPr/>
        <a:lstStyle/>
        <a:p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Spojme tato slova do smysluplného souvětí.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BE12865F-FF57-483C-8AC9-03DF7367FC7A}" type="parTrans" cxnId="{239EF6F1-80DD-4CFD-B135-432F8831F36D}">
      <dgm:prSet/>
      <dgm:spPr/>
      <dgm:t>
        <a:bodyPr/>
        <a:lstStyle/>
        <a:p>
          <a:endParaRPr lang="en-US"/>
        </a:p>
      </dgm:t>
    </dgm:pt>
    <dgm:pt modelId="{08C2CD3E-F3F9-4DC7-9CEC-3609CAFABF9C}" type="sibTrans" cxnId="{239EF6F1-80DD-4CFD-B135-432F8831F36D}">
      <dgm:prSet/>
      <dgm:spPr/>
      <dgm:t>
        <a:bodyPr/>
        <a:lstStyle/>
        <a:p>
          <a:endParaRPr lang="en-US"/>
        </a:p>
      </dgm:t>
    </dgm:pt>
    <dgm:pt modelId="{841A49F4-906E-472F-A9A2-480FAE469365}">
      <dgm:prSet/>
      <dgm:spPr/>
      <dgm:t>
        <a:bodyPr/>
        <a:lstStyle/>
        <a:p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Např. Svobodní lidé žijící v demokratickém systému mohou podnikat a  snaží se tak dosáhnout zisku, co největšího majetku a peněz. Peníze vydělávají tak, že obchodují na trhu s něčím, co někdo jiný chce za úplatu získat. 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6D419EA1-1482-475A-8982-4D3EF9E7EA4E}" type="parTrans" cxnId="{09E16879-715A-4B39-AE69-197191B91046}">
      <dgm:prSet/>
      <dgm:spPr/>
      <dgm:t>
        <a:bodyPr/>
        <a:lstStyle/>
        <a:p>
          <a:endParaRPr lang="en-US"/>
        </a:p>
      </dgm:t>
    </dgm:pt>
    <dgm:pt modelId="{F6355AA9-721A-441C-81F1-516B8820E4AD}" type="sibTrans" cxnId="{09E16879-715A-4B39-AE69-197191B91046}">
      <dgm:prSet/>
      <dgm:spPr/>
      <dgm:t>
        <a:bodyPr/>
        <a:lstStyle/>
        <a:p>
          <a:endParaRPr lang="en-US"/>
        </a:p>
      </dgm:t>
    </dgm:pt>
    <dgm:pt modelId="{71122976-3BD5-7C41-9E0B-88B1B7D85DC5}" type="pres">
      <dgm:prSet presAssocID="{7BC76242-6C79-4746-B935-BD46ADC2DD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23028F-6FF5-674D-9473-F4AA73B38F4A}" type="pres">
      <dgm:prSet presAssocID="{18DBE721-66A8-4D97-A7F2-B590146F7FC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AAF84F-4862-C044-9ECD-B43B621845F8}" type="pres">
      <dgm:prSet presAssocID="{6974D3C5-4F13-4451-9B5F-6B240ECC057B}" presName="spacer" presStyleCnt="0"/>
      <dgm:spPr/>
    </dgm:pt>
    <dgm:pt modelId="{8B3B6F24-B3BC-104B-81D1-98D1FD85A2CD}" type="pres">
      <dgm:prSet presAssocID="{2A5FA002-E6DB-4457-A974-FCE91178D1F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A9B629-E059-5245-B6BD-C942938C0DC7}" type="pres">
      <dgm:prSet presAssocID="{08C2CD3E-F3F9-4DC7-9CEC-3609CAFABF9C}" presName="spacer" presStyleCnt="0"/>
      <dgm:spPr/>
    </dgm:pt>
    <dgm:pt modelId="{B0DCAB25-1ED2-C949-B4B9-5CAADC6893C0}" type="pres">
      <dgm:prSet presAssocID="{841A49F4-906E-472F-A9A2-480FAE46936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CCDC96-13C4-5145-A0FB-7732310C9E18}" type="presOf" srcId="{2A5FA002-E6DB-4457-A974-FCE91178D1F3}" destId="{8B3B6F24-B3BC-104B-81D1-98D1FD85A2CD}" srcOrd="0" destOrd="0" presId="urn:microsoft.com/office/officeart/2005/8/layout/vList2"/>
    <dgm:cxn modelId="{239EF6F1-80DD-4CFD-B135-432F8831F36D}" srcId="{7BC76242-6C79-4746-B935-BD46ADC2DDB2}" destId="{2A5FA002-E6DB-4457-A974-FCE91178D1F3}" srcOrd="1" destOrd="0" parTransId="{BE12865F-FF57-483C-8AC9-03DF7367FC7A}" sibTransId="{08C2CD3E-F3F9-4DC7-9CEC-3609CAFABF9C}"/>
    <dgm:cxn modelId="{09E16879-715A-4B39-AE69-197191B91046}" srcId="{7BC76242-6C79-4746-B935-BD46ADC2DDB2}" destId="{841A49F4-906E-472F-A9A2-480FAE469365}" srcOrd="2" destOrd="0" parTransId="{6D419EA1-1482-475A-8982-4D3EF9E7EA4E}" sibTransId="{F6355AA9-721A-441C-81F1-516B8820E4AD}"/>
    <dgm:cxn modelId="{DE8E90BD-A827-45AC-9C88-90F5AB8DBDF4}" srcId="{7BC76242-6C79-4746-B935-BD46ADC2DDB2}" destId="{18DBE721-66A8-4D97-A7F2-B590146F7FC5}" srcOrd="0" destOrd="0" parTransId="{7CBFF827-5EC1-4702-9345-057143CC15E8}" sibTransId="{6974D3C5-4F13-4451-9B5F-6B240ECC057B}"/>
    <dgm:cxn modelId="{CDE0C2EB-D09D-E846-8C66-3FB00C0B3ACD}" type="presOf" srcId="{841A49F4-906E-472F-A9A2-480FAE469365}" destId="{B0DCAB25-1ED2-C949-B4B9-5CAADC6893C0}" srcOrd="0" destOrd="0" presId="urn:microsoft.com/office/officeart/2005/8/layout/vList2"/>
    <dgm:cxn modelId="{F436DB7A-9631-6349-947D-66A8E35DD5EE}" type="presOf" srcId="{18DBE721-66A8-4D97-A7F2-B590146F7FC5}" destId="{1423028F-6FF5-674D-9473-F4AA73B38F4A}" srcOrd="0" destOrd="0" presId="urn:microsoft.com/office/officeart/2005/8/layout/vList2"/>
    <dgm:cxn modelId="{19587C9C-CEF0-5F41-973F-446ECDBCADFC}" type="presOf" srcId="{7BC76242-6C79-4746-B935-BD46ADC2DDB2}" destId="{71122976-3BD5-7C41-9E0B-88B1B7D85DC5}" srcOrd="0" destOrd="0" presId="urn:microsoft.com/office/officeart/2005/8/layout/vList2"/>
    <dgm:cxn modelId="{30DF87CD-6AFE-A74C-A81A-9114528E3549}" type="presParOf" srcId="{71122976-3BD5-7C41-9E0B-88B1B7D85DC5}" destId="{1423028F-6FF5-674D-9473-F4AA73B38F4A}" srcOrd="0" destOrd="0" presId="urn:microsoft.com/office/officeart/2005/8/layout/vList2"/>
    <dgm:cxn modelId="{15C0A504-F6C1-4247-A8CF-AEDB8DD2A086}" type="presParOf" srcId="{71122976-3BD5-7C41-9E0B-88B1B7D85DC5}" destId="{BDAAF84F-4862-C044-9ECD-B43B621845F8}" srcOrd="1" destOrd="0" presId="urn:microsoft.com/office/officeart/2005/8/layout/vList2"/>
    <dgm:cxn modelId="{CBA34051-27DC-7549-81CC-423921FFD624}" type="presParOf" srcId="{71122976-3BD5-7C41-9E0B-88B1B7D85DC5}" destId="{8B3B6F24-B3BC-104B-81D1-98D1FD85A2CD}" srcOrd="2" destOrd="0" presId="urn:microsoft.com/office/officeart/2005/8/layout/vList2"/>
    <dgm:cxn modelId="{CEAB7789-CC32-DD4A-ADFB-C371D91026FB}" type="presParOf" srcId="{71122976-3BD5-7C41-9E0B-88B1B7D85DC5}" destId="{FFA9B629-E059-5245-B6BD-C942938C0DC7}" srcOrd="3" destOrd="0" presId="urn:microsoft.com/office/officeart/2005/8/layout/vList2"/>
    <dgm:cxn modelId="{74CF5356-46A4-F74E-B188-C8C2A800FBF8}" type="presParOf" srcId="{71122976-3BD5-7C41-9E0B-88B1B7D85DC5}" destId="{B0DCAB25-1ED2-C949-B4B9-5CAADC6893C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B44B86-9D18-4091-832A-ADE57A403087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C15130E-55B3-4218-A5C0-50A54BFC5964}">
      <dgm:prSet/>
      <dgm:spPr/>
      <dgm:t>
        <a:bodyPr/>
        <a:lstStyle/>
        <a:p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Představte si…, při četbě na str. </a:t>
          </a:r>
          <a:r>
            <a:rPr lang="cs-CZ" dirty="0" smtClean="0">
              <a:latin typeface="Segoe UI Semibold" panose="020B0702040204020203" pitchFamily="34" charset="0"/>
              <a:cs typeface="Segoe UI Semibold" panose="020B0702040204020203" pitchFamily="34" charset="0"/>
            </a:rPr>
            <a:t>82 </a:t>
          </a:r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si zkuste představovat pohled na svět a Zemi z pohledu ptáka letícího nad Zemí a chlapce žijícího na náhorní plošině v </a:t>
          </a:r>
          <a:r>
            <a:rPr lang="cs-CZ" dirty="0" err="1">
              <a:latin typeface="Segoe UI Semibold" panose="020B0702040204020203" pitchFamily="34" charset="0"/>
              <a:cs typeface="Segoe UI Semibold" panose="020B0702040204020203" pitchFamily="34" charset="0"/>
            </a:rPr>
            <a:t>Potosí</a:t>
          </a:r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 v 17. století. 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1A116275-2D69-464A-A2C8-62CAA2E83DBD}" type="parTrans" cxnId="{07524A5C-252C-482F-8E41-1943A67C0312}">
      <dgm:prSet/>
      <dgm:spPr/>
      <dgm:t>
        <a:bodyPr/>
        <a:lstStyle/>
        <a:p>
          <a:endParaRPr lang="en-US"/>
        </a:p>
      </dgm:t>
    </dgm:pt>
    <dgm:pt modelId="{BCA8EAAB-2946-4353-8DF8-3D2F3F6F4A0E}" type="sibTrans" cxnId="{07524A5C-252C-482F-8E41-1943A67C0312}">
      <dgm:prSet/>
      <dgm:spPr/>
      <dgm:t>
        <a:bodyPr/>
        <a:lstStyle/>
        <a:p>
          <a:endParaRPr lang="en-US"/>
        </a:p>
      </dgm:t>
    </dgm:pt>
    <dgm:pt modelId="{853F809D-D643-4518-849F-A82327973F71}">
      <dgm:prSet/>
      <dgm:spPr/>
      <dgm:t>
        <a:bodyPr/>
        <a:lstStyle/>
        <a:p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Představte si … ten stejný náhled na život z pohledu dnešního člověka studujícího střední školu. Co by asi viděl? Na co se zaměřuje? Co je jeho cílem při každodenní práci a vzdělávání se? Co vidí kolem sebe?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119CFA2F-9BCF-471C-A3FE-ADB816B533BE}" type="parTrans" cxnId="{60DC8126-37F6-4AA3-8E8B-3E373DAE9870}">
      <dgm:prSet/>
      <dgm:spPr/>
      <dgm:t>
        <a:bodyPr/>
        <a:lstStyle/>
        <a:p>
          <a:endParaRPr lang="en-US"/>
        </a:p>
      </dgm:t>
    </dgm:pt>
    <dgm:pt modelId="{F36E3803-EACC-4455-82B1-75C7D7FBA8C6}" type="sibTrans" cxnId="{60DC8126-37F6-4AA3-8E8B-3E373DAE9870}">
      <dgm:prSet/>
      <dgm:spPr/>
      <dgm:t>
        <a:bodyPr/>
        <a:lstStyle/>
        <a:p>
          <a:endParaRPr lang="en-US"/>
        </a:p>
      </dgm:t>
    </dgm:pt>
    <dgm:pt modelId="{AF2919AB-6D6A-6945-921F-2614CEB6C687}" type="pres">
      <dgm:prSet presAssocID="{67B44B86-9D18-4091-832A-ADE57A40308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E21E81-05C8-4F47-B2AE-56CB3CC92EF9}" type="pres">
      <dgm:prSet presAssocID="{67B44B86-9D18-4091-832A-ADE57A403087}" presName="dummyMaxCanvas" presStyleCnt="0">
        <dgm:presLayoutVars/>
      </dgm:prSet>
      <dgm:spPr/>
    </dgm:pt>
    <dgm:pt modelId="{0B3F6AD3-5FE1-3544-A1BC-E7D077324EF2}" type="pres">
      <dgm:prSet presAssocID="{67B44B86-9D18-4091-832A-ADE57A403087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A3893-7342-4144-8D73-8F4B2B666694}" type="pres">
      <dgm:prSet presAssocID="{67B44B86-9D18-4091-832A-ADE57A403087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968A5B-BFF8-004C-B274-07CD0C4833E0}" type="pres">
      <dgm:prSet presAssocID="{67B44B86-9D18-4091-832A-ADE57A403087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DC50E3-75DF-574D-BCF5-78DCE44B0FAF}" type="pres">
      <dgm:prSet presAssocID="{67B44B86-9D18-4091-832A-ADE57A403087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19B9A3-5E90-DB4A-B7B7-F2FA9DC7CA0E}" type="pres">
      <dgm:prSet presAssocID="{67B44B86-9D18-4091-832A-ADE57A403087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F33E6E-CCA8-1A40-B7C0-D06E4F593769}" type="presOf" srcId="{853F809D-D643-4518-849F-A82327973F71}" destId="{8F19B9A3-5E90-DB4A-B7B7-F2FA9DC7CA0E}" srcOrd="1" destOrd="0" presId="urn:microsoft.com/office/officeart/2005/8/layout/vProcess5"/>
    <dgm:cxn modelId="{B1CF3825-0D8E-5B46-912C-E5FCE5B8A466}" type="presOf" srcId="{853F809D-D643-4518-849F-A82327973F71}" destId="{744A3893-7342-4144-8D73-8F4B2B666694}" srcOrd="0" destOrd="0" presId="urn:microsoft.com/office/officeart/2005/8/layout/vProcess5"/>
    <dgm:cxn modelId="{909A8699-816A-6A42-A347-2F07A0C858F8}" type="presOf" srcId="{67B44B86-9D18-4091-832A-ADE57A403087}" destId="{AF2919AB-6D6A-6945-921F-2614CEB6C687}" srcOrd="0" destOrd="0" presId="urn:microsoft.com/office/officeart/2005/8/layout/vProcess5"/>
    <dgm:cxn modelId="{3DF03A4D-A867-F04C-89DB-19F8CCA030F8}" type="presOf" srcId="{EC15130E-55B3-4218-A5C0-50A54BFC5964}" destId="{F6DC50E3-75DF-574D-BCF5-78DCE44B0FAF}" srcOrd="1" destOrd="0" presId="urn:microsoft.com/office/officeart/2005/8/layout/vProcess5"/>
    <dgm:cxn modelId="{7A97D07A-2E06-F244-8292-A8BC5462FC2D}" type="presOf" srcId="{BCA8EAAB-2946-4353-8DF8-3D2F3F6F4A0E}" destId="{E1968A5B-BFF8-004C-B274-07CD0C4833E0}" srcOrd="0" destOrd="0" presId="urn:microsoft.com/office/officeart/2005/8/layout/vProcess5"/>
    <dgm:cxn modelId="{290863A2-7AB1-DD49-A0CA-918B3DDECD39}" type="presOf" srcId="{EC15130E-55B3-4218-A5C0-50A54BFC5964}" destId="{0B3F6AD3-5FE1-3544-A1BC-E7D077324EF2}" srcOrd="0" destOrd="0" presId="urn:microsoft.com/office/officeart/2005/8/layout/vProcess5"/>
    <dgm:cxn modelId="{07524A5C-252C-482F-8E41-1943A67C0312}" srcId="{67B44B86-9D18-4091-832A-ADE57A403087}" destId="{EC15130E-55B3-4218-A5C0-50A54BFC5964}" srcOrd="0" destOrd="0" parTransId="{1A116275-2D69-464A-A2C8-62CAA2E83DBD}" sibTransId="{BCA8EAAB-2946-4353-8DF8-3D2F3F6F4A0E}"/>
    <dgm:cxn modelId="{60DC8126-37F6-4AA3-8E8B-3E373DAE9870}" srcId="{67B44B86-9D18-4091-832A-ADE57A403087}" destId="{853F809D-D643-4518-849F-A82327973F71}" srcOrd="1" destOrd="0" parTransId="{119CFA2F-9BCF-471C-A3FE-ADB816B533BE}" sibTransId="{F36E3803-EACC-4455-82B1-75C7D7FBA8C6}"/>
    <dgm:cxn modelId="{E482528A-0D61-5C46-80D3-18B010DC88D4}" type="presParOf" srcId="{AF2919AB-6D6A-6945-921F-2614CEB6C687}" destId="{05E21E81-05C8-4F47-B2AE-56CB3CC92EF9}" srcOrd="0" destOrd="0" presId="urn:microsoft.com/office/officeart/2005/8/layout/vProcess5"/>
    <dgm:cxn modelId="{EA4E86C8-7696-9348-8D88-D480FAF3C643}" type="presParOf" srcId="{AF2919AB-6D6A-6945-921F-2614CEB6C687}" destId="{0B3F6AD3-5FE1-3544-A1BC-E7D077324EF2}" srcOrd="1" destOrd="0" presId="urn:microsoft.com/office/officeart/2005/8/layout/vProcess5"/>
    <dgm:cxn modelId="{D2FE11F6-C528-904D-97B3-FB4562FF52D7}" type="presParOf" srcId="{AF2919AB-6D6A-6945-921F-2614CEB6C687}" destId="{744A3893-7342-4144-8D73-8F4B2B666694}" srcOrd="2" destOrd="0" presId="urn:microsoft.com/office/officeart/2005/8/layout/vProcess5"/>
    <dgm:cxn modelId="{A8F95BED-D209-CA40-ABD9-F63B66B2DEBD}" type="presParOf" srcId="{AF2919AB-6D6A-6945-921F-2614CEB6C687}" destId="{E1968A5B-BFF8-004C-B274-07CD0C4833E0}" srcOrd="3" destOrd="0" presId="urn:microsoft.com/office/officeart/2005/8/layout/vProcess5"/>
    <dgm:cxn modelId="{626C9C32-929F-F742-A635-C252A8B8A2C9}" type="presParOf" srcId="{AF2919AB-6D6A-6945-921F-2614CEB6C687}" destId="{F6DC50E3-75DF-574D-BCF5-78DCE44B0FAF}" srcOrd="4" destOrd="0" presId="urn:microsoft.com/office/officeart/2005/8/layout/vProcess5"/>
    <dgm:cxn modelId="{8B5D46D8-1704-3541-AD10-BEF76729A297}" type="presParOf" srcId="{AF2919AB-6D6A-6945-921F-2614CEB6C687}" destId="{8F19B9A3-5E90-DB4A-B7B7-F2FA9DC7CA0E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F90B95-E245-4CDB-B41D-F77FFB47BDF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4_2" csCatId="accent4" phldr="1"/>
      <dgm:spPr/>
      <dgm:t>
        <a:bodyPr/>
        <a:lstStyle/>
        <a:p>
          <a:endParaRPr lang="en-US"/>
        </a:p>
      </dgm:t>
    </dgm:pt>
    <dgm:pt modelId="{1A2BD534-596D-47A5-AE79-8AFAC845F3EB}">
      <dgm:prSet custT="1"/>
      <dgm:spPr/>
      <dgm:t>
        <a:bodyPr/>
        <a:lstStyle/>
        <a:p>
          <a:pPr>
            <a:defRPr cap="all"/>
          </a:pPr>
          <a:r>
            <a:rPr lang="cs-CZ" sz="1600" b="0" i="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Populace</a:t>
          </a:r>
          <a:endParaRPr lang="en-US" sz="1600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8DCD9588-9106-4AA9-97FC-726B6332C978}" type="parTrans" cxnId="{189AF967-6EC5-408B-80DC-B88714262703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C5117D9-0F9D-479B-BC38-B6BB693AF0D6}" type="sibTrans" cxnId="{189AF967-6EC5-408B-80DC-B88714262703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13C649F9-57F3-4B35-8FA0-39ACFD7FE210}">
      <dgm:prSet custT="1"/>
      <dgm:spPr/>
      <dgm:t>
        <a:bodyPr/>
        <a:lstStyle/>
        <a:p>
          <a:pPr>
            <a:defRPr cap="all"/>
          </a:pPr>
          <a:r>
            <a:rPr lang="cs-CZ" sz="1600" b="0" i="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Ekologická</a:t>
          </a:r>
          <a:r>
            <a:rPr lang="cs-CZ" sz="1200" b="0" i="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 </a:t>
          </a:r>
          <a:r>
            <a:rPr lang="cs-CZ" sz="1600" b="0" i="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výměna</a:t>
          </a:r>
          <a:endParaRPr lang="en-US" sz="1600" b="0" i="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C82098AB-02D2-4665-A03A-3AEC192C53D0}" type="parTrans" cxnId="{B1272BBF-221B-4C9E-9DDB-303FDB6CEC90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185E4822-2142-4103-8D57-3EF86C27C814}" type="sibTrans" cxnId="{B1272BBF-221B-4C9E-9DDB-303FDB6CEC90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F0CFFE7-E3BE-457D-806B-3259C17C8EDE}">
      <dgm:prSet custT="1"/>
      <dgm:spPr/>
      <dgm:t>
        <a:bodyPr/>
        <a:lstStyle/>
        <a:p>
          <a:pPr>
            <a:defRPr cap="all"/>
          </a:pPr>
          <a:r>
            <a:rPr lang="cs-CZ" sz="1600" b="0" i="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Klima</a:t>
          </a:r>
          <a:endParaRPr lang="en-US" sz="1600" b="0" i="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0FAF546-B1E3-46A6-867B-F54B73C976DD}" type="parTrans" cxnId="{786B76A7-F765-4C8D-87AE-70304DCF47E7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1F632F4-4971-4DA3-89FE-07F460C270D4}" type="sibTrans" cxnId="{786B76A7-F765-4C8D-87AE-70304DCF47E7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05EC1BE6-414E-4856-BDC7-2A1C9F5409DF}">
      <dgm:prSet custT="1"/>
      <dgm:spPr/>
      <dgm:t>
        <a:bodyPr/>
        <a:lstStyle/>
        <a:p>
          <a:pPr>
            <a:defRPr cap="all"/>
          </a:pPr>
          <a:r>
            <a:rPr lang="cs-CZ" sz="1600" b="0" i="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Technologické inovace</a:t>
          </a:r>
          <a:endParaRPr lang="en-US" sz="1600" b="0" i="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54C9DC65-5D21-484D-ABA1-168B7B29EEC0}" type="parTrans" cxnId="{F44E689E-A745-48C7-92B3-2094B365DDCF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095D5088-AD96-42A0-B75B-FBB21CECD8A8}" type="sibTrans" cxnId="{F44E689E-A745-48C7-92B3-2094B365DDCF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09DBD1D9-00DC-449C-8A13-C4B48A40B754}">
      <dgm:prSet custT="1"/>
      <dgm:spPr/>
      <dgm:t>
        <a:bodyPr/>
        <a:lstStyle/>
        <a:p>
          <a:pPr>
            <a:defRPr cap="all"/>
          </a:pPr>
          <a:r>
            <a:rPr lang="cs-CZ" sz="1600" b="0" i="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Bankovnictví</a:t>
          </a:r>
          <a:endParaRPr lang="en-US" sz="1600" b="0" i="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A71BC455-0F32-4E7B-AC89-7F2B57321C75}" type="parTrans" cxnId="{B31880E2-6D14-4DFB-B7C6-65A4CC1156A4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58BC1A3-AA1D-46F4-9FCE-D4B53A0D5CB2}" type="sibTrans" cxnId="{B31880E2-6D14-4DFB-B7C6-65A4CC1156A4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9CC011A-0D8E-425D-9F9E-8F1D4314545E}">
      <dgm:prSet custT="1"/>
      <dgm:spPr/>
      <dgm:t>
        <a:bodyPr/>
        <a:lstStyle/>
        <a:p>
          <a:pPr>
            <a:defRPr cap="all"/>
          </a:pPr>
          <a:r>
            <a:rPr lang="cs-CZ" sz="1600" b="0" i="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Migrace</a:t>
          </a:r>
          <a:endParaRPr lang="en-US" sz="1600" b="0" i="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5B0DECDB-0890-4448-9E52-66D39DFB8BD7}" type="parTrans" cxnId="{4EF1F451-5713-4300-BD34-11CF638F9633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E80627BA-ED64-4B7E-9E71-8F17D8B11D4B}" type="sibTrans" cxnId="{4EF1F451-5713-4300-BD34-11CF638F9633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D32C3796-B88A-4ED4-A6EB-28E2C97B4FE3}">
      <dgm:prSet custT="1"/>
      <dgm:spPr/>
      <dgm:t>
        <a:bodyPr/>
        <a:lstStyle/>
        <a:p>
          <a:pPr>
            <a:defRPr cap="all"/>
          </a:pPr>
          <a:r>
            <a:rPr lang="cs-CZ" sz="1600" b="0" i="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Obchod</a:t>
          </a:r>
          <a:endParaRPr lang="en-US" sz="1600" b="0" i="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B20D8F84-FC96-4076-BA80-AB9A441D8B1B}" type="parTrans" cxnId="{62A3C3EC-0739-4D07-AFFF-41899851BF07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A52D482A-766E-41CA-A0C6-D4A8CD4886A5}" type="sibTrans" cxnId="{62A3C3EC-0739-4D07-AFFF-41899851BF07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DE00C5B7-3C73-4000-906D-BA99E6AC517B}">
      <dgm:prSet custT="1"/>
      <dgm:spPr/>
      <dgm:t>
        <a:bodyPr/>
        <a:lstStyle/>
        <a:p>
          <a:pPr>
            <a:defRPr cap="all"/>
          </a:pPr>
          <a:r>
            <a:rPr lang="cs-CZ" sz="1600" b="0" i="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Oceány</a:t>
          </a:r>
          <a:endParaRPr lang="en-US" sz="1600" b="0" i="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225AE9C-4C32-4150-8997-26CA72541421}" type="parTrans" cxnId="{EDA8676E-8BE9-4F17-9A89-E47BD1AF3630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84281C7D-7C99-4E93-822F-F67E6BA8D035}" type="sibTrans" cxnId="{EDA8676E-8BE9-4F17-9A89-E47BD1AF3630}">
      <dgm:prSet/>
      <dgm:spPr/>
      <dgm:t>
        <a:bodyPr/>
        <a:lstStyle/>
        <a:p>
          <a:endParaRPr lang="en-US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BEE3052-4080-428C-B326-49D102AE61BF}" type="pres">
      <dgm:prSet presAssocID="{9FF90B95-E245-4CDB-B41D-F77FFB47BDF4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7C3833-6AC4-47C8-9AB5-3FF14B63A9E6}" type="pres">
      <dgm:prSet presAssocID="{1A2BD534-596D-47A5-AE79-8AFAC845F3EB}" presName="compNode" presStyleCnt="0"/>
      <dgm:spPr/>
    </dgm:pt>
    <dgm:pt modelId="{87B3F597-6BB7-49CF-B883-41D7E9B21E63}" type="pres">
      <dgm:prSet presAssocID="{1A2BD534-596D-47A5-AE79-8AFAC845F3EB}" presName="iconBgRect" presStyleLbl="bgShp" presStyleIdx="0" presStyleCnt="8"/>
      <dgm:spPr/>
    </dgm:pt>
    <dgm:pt modelId="{0F08350B-02C4-4587-8891-8DE45B31272C}" type="pres">
      <dgm:prSet presAssocID="{1A2BD534-596D-47A5-AE79-8AFAC845F3EB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86F8F228-6C0D-4B3D-80A7-BE7102101D98}" type="pres">
      <dgm:prSet presAssocID="{1A2BD534-596D-47A5-AE79-8AFAC845F3EB}" presName="spaceRect" presStyleCnt="0"/>
      <dgm:spPr/>
    </dgm:pt>
    <dgm:pt modelId="{7C6FB263-672D-4587-9E6E-D312E0CF9BCF}" type="pres">
      <dgm:prSet presAssocID="{1A2BD534-596D-47A5-AE79-8AFAC845F3EB}" presName="textRect" presStyleLbl="revTx" presStyleIdx="0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78DA64B0-AACB-4F55-A26E-79A71825AFBB}" type="pres">
      <dgm:prSet presAssocID="{7C5117D9-0F9D-479B-BC38-B6BB693AF0D6}" presName="sibTrans" presStyleCnt="0"/>
      <dgm:spPr/>
    </dgm:pt>
    <dgm:pt modelId="{1AE029D7-2EEE-4659-8B9B-4800F2CEE8CC}" type="pres">
      <dgm:prSet presAssocID="{13C649F9-57F3-4B35-8FA0-39ACFD7FE210}" presName="compNode" presStyleCnt="0"/>
      <dgm:spPr/>
    </dgm:pt>
    <dgm:pt modelId="{8B171E9E-BCDC-414F-A5B7-02C5268F859D}" type="pres">
      <dgm:prSet presAssocID="{13C649F9-57F3-4B35-8FA0-39ACFD7FE210}" presName="iconBgRect" presStyleLbl="bgShp" presStyleIdx="1" presStyleCnt="8"/>
      <dgm:spPr/>
    </dgm:pt>
    <dgm:pt modelId="{6FE39337-5B11-46AA-A3E2-F2287874EBA4}" type="pres">
      <dgm:prSet presAssocID="{13C649F9-57F3-4B35-8FA0-39ACFD7FE210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er without Stem"/>
        </a:ext>
      </dgm:extLst>
    </dgm:pt>
    <dgm:pt modelId="{8F4CAB3B-ED7B-4469-AAA5-308291E8DFE8}" type="pres">
      <dgm:prSet presAssocID="{13C649F9-57F3-4B35-8FA0-39ACFD7FE210}" presName="spaceRect" presStyleCnt="0"/>
      <dgm:spPr/>
    </dgm:pt>
    <dgm:pt modelId="{96AF0F25-CF59-4764-9207-3BF3FE147A3C}" type="pres">
      <dgm:prSet presAssocID="{13C649F9-57F3-4B35-8FA0-39ACFD7FE210}" presName="textRect" presStyleLbl="revTx" presStyleIdx="1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EE6F572A-EDBF-40AD-A856-10CAE177B85A}" type="pres">
      <dgm:prSet presAssocID="{185E4822-2142-4103-8D57-3EF86C27C814}" presName="sibTrans" presStyleCnt="0"/>
      <dgm:spPr/>
    </dgm:pt>
    <dgm:pt modelId="{12EE1281-B2BC-4B9F-85D1-FC482AE5D8E2}" type="pres">
      <dgm:prSet presAssocID="{7F0CFFE7-E3BE-457D-806B-3259C17C8EDE}" presName="compNode" presStyleCnt="0"/>
      <dgm:spPr/>
    </dgm:pt>
    <dgm:pt modelId="{6FD7C480-F0A6-4682-8B39-35F998396B04}" type="pres">
      <dgm:prSet presAssocID="{7F0CFFE7-E3BE-457D-806B-3259C17C8EDE}" presName="iconBgRect" presStyleLbl="bgShp" presStyleIdx="2" presStyleCnt="8"/>
      <dgm:spPr/>
    </dgm:pt>
    <dgm:pt modelId="{15B275A6-7291-4966-9BAA-C27320BB715B}" type="pres">
      <dgm:prSet presAssocID="{7F0CFFE7-E3BE-457D-806B-3259C17C8EDE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rmometer"/>
        </a:ext>
      </dgm:extLst>
    </dgm:pt>
    <dgm:pt modelId="{1F8CF9AF-ED79-4189-AA37-DCC8A1B64965}" type="pres">
      <dgm:prSet presAssocID="{7F0CFFE7-E3BE-457D-806B-3259C17C8EDE}" presName="spaceRect" presStyleCnt="0"/>
      <dgm:spPr/>
    </dgm:pt>
    <dgm:pt modelId="{32E0EED5-49AE-4693-ACE9-BE0E9BAEF279}" type="pres">
      <dgm:prSet presAssocID="{7F0CFFE7-E3BE-457D-806B-3259C17C8EDE}" presName="textRect" presStyleLbl="revTx" presStyleIdx="2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A53DE532-D99B-466E-ACEB-040912D063A3}" type="pres">
      <dgm:prSet presAssocID="{71F632F4-4971-4DA3-89FE-07F460C270D4}" presName="sibTrans" presStyleCnt="0"/>
      <dgm:spPr/>
    </dgm:pt>
    <dgm:pt modelId="{E44FCC6D-4B09-4350-930A-C31CD61061BA}" type="pres">
      <dgm:prSet presAssocID="{05EC1BE6-414E-4856-BDC7-2A1C9F5409DF}" presName="compNode" presStyleCnt="0"/>
      <dgm:spPr/>
    </dgm:pt>
    <dgm:pt modelId="{D7F3130D-D163-4E07-817A-B576BDB39A35}" type="pres">
      <dgm:prSet presAssocID="{05EC1BE6-414E-4856-BDC7-2A1C9F5409DF}" presName="iconBgRect" presStyleLbl="bgShp" presStyleIdx="3" presStyleCnt="8"/>
      <dgm:spPr/>
    </dgm:pt>
    <dgm:pt modelId="{0AC39E3B-2D95-4F2A-A02C-34BAFA9B9B72}" type="pres">
      <dgm:prSet presAssocID="{05EC1BE6-414E-4856-BDC7-2A1C9F5409DF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4CAD26A0-5BC6-4FD7-8B95-2AD720095A0C}" type="pres">
      <dgm:prSet presAssocID="{05EC1BE6-414E-4856-BDC7-2A1C9F5409DF}" presName="spaceRect" presStyleCnt="0"/>
      <dgm:spPr/>
    </dgm:pt>
    <dgm:pt modelId="{5232902D-9195-4815-A10C-55D10F437C63}" type="pres">
      <dgm:prSet presAssocID="{05EC1BE6-414E-4856-BDC7-2A1C9F5409DF}" presName="textRect" presStyleLbl="revTx" presStyleIdx="3" presStyleCnt="8" custScaleX="150862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07E26E42-E834-4E00-BBD7-2F36D54C7A6E}" type="pres">
      <dgm:prSet presAssocID="{095D5088-AD96-42A0-B75B-FBB21CECD8A8}" presName="sibTrans" presStyleCnt="0"/>
      <dgm:spPr/>
    </dgm:pt>
    <dgm:pt modelId="{BEB8ECAD-0728-46BA-A804-311D3A7F89F0}" type="pres">
      <dgm:prSet presAssocID="{09DBD1D9-00DC-449C-8A13-C4B48A40B754}" presName="compNode" presStyleCnt="0"/>
      <dgm:spPr/>
    </dgm:pt>
    <dgm:pt modelId="{B4B1BEA5-A5EB-4F85-A0A4-3B8EB54A71F8}" type="pres">
      <dgm:prSet presAssocID="{09DBD1D9-00DC-449C-8A13-C4B48A40B754}" presName="iconBgRect" presStyleLbl="bgShp" presStyleIdx="4" presStyleCnt="8"/>
      <dgm:spPr/>
    </dgm:pt>
    <dgm:pt modelId="{6D59CDA4-CE44-4A1B-B11A-9FEE15DD3DDD}" type="pres">
      <dgm:prSet presAssocID="{09DBD1D9-00DC-449C-8A13-C4B48A40B754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FC95C4EE-456F-430C-94B2-2AE1CC231F1D}" type="pres">
      <dgm:prSet presAssocID="{09DBD1D9-00DC-449C-8A13-C4B48A40B754}" presName="spaceRect" presStyleCnt="0"/>
      <dgm:spPr/>
    </dgm:pt>
    <dgm:pt modelId="{EFF3E261-A430-4029-845A-60E14181D18A}" type="pres">
      <dgm:prSet presAssocID="{09DBD1D9-00DC-449C-8A13-C4B48A40B754}" presName="textRect" presStyleLbl="revTx" presStyleIdx="4" presStyleCnt="8" custScaleX="124549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36FE99BB-7DE0-4DA8-9150-2369EE2B952E}" type="pres">
      <dgm:prSet presAssocID="{758BC1A3-AA1D-46F4-9FCE-D4B53A0D5CB2}" presName="sibTrans" presStyleCnt="0"/>
      <dgm:spPr/>
    </dgm:pt>
    <dgm:pt modelId="{23DE28BC-AE47-484F-AD95-B87C147410E1}" type="pres">
      <dgm:prSet presAssocID="{39CC011A-0D8E-425D-9F9E-8F1D4314545E}" presName="compNode" presStyleCnt="0"/>
      <dgm:spPr/>
    </dgm:pt>
    <dgm:pt modelId="{8B43CB28-07DA-4B0C-B12F-8FE66D79B7F0}" type="pres">
      <dgm:prSet presAssocID="{39CC011A-0D8E-425D-9F9E-8F1D4314545E}" presName="iconBgRect" presStyleLbl="bgShp" presStyleIdx="5" presStyleCnt="8"/>
      <dgm:spPr/>
    </dgm:pt>
    <dgm:pt modelId="{826A4898-6B65-4EFD-A833-7CBB424D5D84}" type="pres">
      <dgm:prSet presAssocID="{39CC011A-0D8E-425D-9F9E-8F1D4314545E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nsfer"/>
        </a:ext>
      </dgm:extLst>
    </dgm:pt>
    <dgm:pt modelId="{96C606F5-C684-45AC-ABE1-E3122B093051}" type="pres">
      <dgm:prSet presAssocID="{39CC011A-0D8E-425D-9F9E-8F1D4314545E}" presName="spaceRect" presStyleCnt="0"/>
      <dgm:spPr/>
    </dgm:pt>
    <dgm:pt modelId="{B9F3C2EB-A39C-4A3D-8175-EDEFF27F57A1}" type="pres">
      <dgm:prSet presAssocID="{39CC011A-0D8E-425D-9F9E-8F1D4314545E}" presName="textRect" presStyleLbl="revTx" presStyleIdx="5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2953D88D-12E3-4F2B-BB82-4457EB3CFC73}" type="pres">
      <dgm:prSet presAssocID="{E80627BA-ED64-4B7E-9E71-8F17D8B11D4B}" presName="sibTrans" presStyleCnt="0"/>
      <dgm:spPr/>
    </dgm:pt>
    <dgm:pt modelId="{CC02F133-4C6E-43BF-AA32-FF70CD862F51}" type="pres">
      <dgm:prSet presAssocID="{D32C3796-B88A-4ED4-A6EB-28E2C97B4FE3}" presName="compNode" presStyleCnt="0"/>
      <dgm:spPr/>
    </dgm:pt>
    <dgm:pt modelId="{DA7632AD-B65C-47A4-B94C-1C69791D2C33}" type="pres">
      <dgm:prSet presAssocID="{D32C3796-B88A-4ED4-A6EB-28E2C97B4FE3}" presName="iconBgRect" presStyleLbl="bgShp" presStyleIdx="6" presStyleCnt="8"/>
      <dgm:spPr/>
    </dgm:pt>
    <dgm:pt modelId="{E61076F1-D81C-491B-AA06-5B9F180491EC}" type="pres">
      <dgm:prSet presAssocID="{D32C3796-B88A-4ED4-A6EB-28E2C97B4FE3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re"/>
        </a:ext>
      </dgm:extLst>
    </dgm:pt>
    <dgm:pt modelId="{32314AC1-5ECE-46F7-87BC-A16514AF6A36}" type="pres">
      <dgm:prSet presAssocID="{D32C3796-B88A-4ED4-A6EB-28E2C97B4FE3}" presName="spaceRect" presStyleCnt="0"/>
      <dgm:spPr/>
    </dgm:pt>
    <dgm:pt modelId="{8A049B4C-2890-42D9-A7CF-7006A3A9337B}" type="pres">
      <dgm:prSet presAssocID="{D32C3796-B88A-4ED4-A6EB-28E2C97B4FE3}" presName="textRect" presStyleLbl="revTx" presStyleIdx="6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64997144-26BA-47C0-8FB2-CCA12879F023}" type="pres">
      <dgm:prSet presAssocID="{A52D482A-766E-41CA-A0C6-D4A8CD4886A5}" presName="sibTrans" presStyleCnt="0"/>
      <dgm:spPr/>
    </dgm:pt>
    <dgm:pt modelId="{C10EA342-B726-4432-BB88-AB9C59AA90B6}" type="pres">
      <dgm:prSet presAssocID="{DE00C5B7-3C73-4000-906D-BA99E6AC517B}" presName="compNode" presStyleCnt="0"/>
      <dgm:spPr/>
    </dgm:pt>
    <dgm:pt modelId="{AA9B870C-CA9E-4658-AAD6-0288A088EC40}" type="pres">
      <dgm:prSet presAssocID="{DE00C5B7-3C73-4000-906D-BA99E6AC517B}" presName="iconBgRect" presStyleLbl="bgShp" presStyleIdx="7" presStyleCnt="8"/>
      <dgm:spPr/>
    </dgm:pt>
    <dgm:pt modelId="{9A5D7BE2-C271-4DD2-929E-CB23D8F1A7D3}" type="pres">
      <dgm:prSet presAssocID="{DE00C5B7-3C73-4000-906D-BA99E6AC517B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sh"/>
        </a:ext>
      </dgm:extLst>
    </dgm:pt>
    <dgm:pt modelId="{DB21EF49-7532-4C87-98C2-7559BF250A6F}" type="pres">
      <dgm:prSet presAssocID="{DE00C5B7-3C73-4000-906D-BA99E6AC517B}" presName="spaceRect" presStyleCnt="0"/>
      <dgm:spPr/>
    </dgm:pt>
    <dgm:pt modelId="{D76BFA49-EA2D-4A70-929C-1D8E7E6730F7}" type="pres">
      <dgm:prSet presAssocID="{DE00C5B7-3C73-4000-906D-BA99E6AC517B}" presName="textRect" presStyleLbl="revTx" presStyleIdx="7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CDD6D2-F36E-4C82-8987-FD6EB2DAB74B}" type="presOf" srcId="{DE00C5B7-3C73-4000-906D-BA99E6AC517B}" destId="{D76BFA49-EA2D-4A70-929C-1D8E7E6730F7}" srcOrd="0" destOrd="0" presId="urn:microsoft.com/office/officeart/2018/5/layout/IconCircleLabelList"/>
    <dgm:cxn modelId="{B9B88B76-6227-4071-A6FB-3019EE53955C}" type="presOf" srcId="{13C649F9-57F3-4B35-8FA0-39ACFD7FE210}" destId="{96AF0F25-CF59-4764-9207-3BF3FE147A3C}" srcOrd="0" destOrd="0" presId="urn:microsoft.com/office/officeart/2018/5/layout/IconCircleLabelList"/>
    <dgm:cxn modelId="{786B76A7-F765-4C8D-87AE-70304DCF47E7}" srcId="{9FF90B95-E245-4CDB-B41D-F77FFB47BDF4}" destId="{7F0CFFE7-E3BE-457D-806B-3259C17C8EDE}" srcOrd="2" destOrd="0" parTransId="{30FAF546-B1E3-46A6-867B-F54B73C976DD}" sibTransId="{71F632F4-4971-4DA3-89FE-07F460C270D4}"/>
    <dgm:cxn modelId="{62A3C3EC-0739-4D07-AFFF-41899851BF07}" srcId="{9FF90B95-E245-4CDB-B41D-F77FFB47BDF4}" destId="{D32C3796-B88A-4ED4-A6EB-28E2C97B4FE3}" srcOrd="6" destOrd="0" parTransId="{B20D8F84-FC96-4076-BA80-AB9A441D8B1B}" sibTransId="{A52D482A-766E-41CA-A0C6-D4A8CD4886A5}"/>
    <dgm:cxn modelId="{B1272BBF-221B-4C9E-9DDB-303FDB6CEC90}" srcId="{9FF90B95-E245-4CDB-B41D-F77FFB47BDF4}" destId="{13C649F9-57F3-4B35-8FA0-39ACFD7FE210}" srcOrd="1" destOrd="0" parTransId="{C82098AB-02D2-4665-A03A-3AEC192C53D0}" sibTransId="{185E4822-2142-4103-8D57-3EF86C27C814}"/>
    <dgm:cxn modelId="{189AF967-6EC5-408B-80DC-B88714262703}" srcId="{9FF90B95-E245-4CDB-B41D-F77FFB47BDF4}" destId="{1A2BD534-596D-47A5-AE79-8AFAC845F3EB}" srcOrd="0" destOrd="0" parTransId="{8DCD9588-9106-4AA9-97FC-726B6332C978}" sibTransId="{7C5117D9-0F9D-479B-BC38-B6BB693AF0D6}"/>
    <dgm:cxn modelId="{86771D79-A950-4D39-80A3-601AF02D5A98}" type="presOf" srcId="{1A2BD534-596D-47A5-AE79-8AFAC845F3EB}" destId="{7C6FB263-672D-4587-9E6E-D312E0CF9BCF}" srcOrd="0" destOrd="0" presId="urn:microsoft.com/office/officeart/2018/5/layout/IconCircleLabelList"/>
    <dgm:cxn modelId="{D98665A1-C291-4639-BC04-52BBBE5379E9}" type="presOf" srcId="{39CC011A-0D8E-425D-9F9E-8F1D4314545E}" destId="{B9F3C2EB-A39C-4A3D-8175-EDEFF27F57A1}" srcOrd="0" destOrd="0" presId="urn:microsoft.com/office/officeart/2018/5/layout/IconCircleLabelList"/>
    <dgm:cxn modelId="{F44E689E-A745-48C7-92B3-2094B365DDCF}" srcId="{9FF90B95-E245-4CDB-B41D-F77FFB47BDF4}" destId="{05EC1BE6-414E-4856-BDC7-2A1C9F5409DF}" srcOrd="3" destOrd="0" parTransId="{54C9DC65-5D21-484D-ABA1-168B7B29EEC0}" sibTransId="{095D5088-AD96-42A0-B75B-FBB21CECD8A8}"/>
    <dgm:cxn modelId="{EDA8676E-8BE9-4F17-9A89-E47BD1AF3630}" srcId="{9FF90B95-E245-4CDB-B41D-F77FFB47BDF4}" destId="{DE00C5B7-3C73-4000-906D-BA99E6AC517B}" srcOrd="7" destOrd="0" parTransId="{3225AE9C-4C32-4150-8997-26CA72541421}" sibTransId="{84281C7D-7C99-4E93-822F-F67E6BA8D035}"/>
    <dgm:cxn modelId="{B31880E2-6D14-4DFB-B7C6-65A4CC1156A4}" srcId="{9FF90B95-E245-4CDB-B41D-F77FFB47BDF4}" destId="{09DBD1D9-00DC-449C-8A13-C4B48A40B754}" srcOrd="4" destOrd="0" parTransId="{A71BC455-0F32-4E7B-AC89-7F2B57321C75}" sibTransId="{758BC1A3-AA1D-46F4-9FCE-D4B53A0D5CB2}"/>
    <dgm:cxn modelId="{4B724A90-26DB-479A-BCE3-0F25DBFDA0D7}" type="presOf" srcId="{09DBD1D9-00DC-449C-8A13-C4B48A40B754}" destId="{EFF3E261-A430-4029-845A-60E14181D18A}" srcOrd="0" destOrd="0" presId="urn:microsoft.com/office/officeart/2018/5/layout/IconCircleLabelList"/>
    <dgm:cxn modelId="{3D68CA53-AA66-425D-8C6C-D12C541709D8}" type="presOf" srcId="{05EC1BE6-414E-4856-BDC7-2A1C9F5409DF}" destId="{5232902D-9195-4815-A10C-55D10F437C63}" srcOrd="0" destOrd="0" presId="urn:microsoft.com/office/officeart/2018/5/layout/IconCircleLabelList"/>
    <dgm:cxn modelId="{4EF1F451-5713-4300-BD34-11CF638F9633}" srcId="{9FF90B95-E245-4CDB-B41D-F77FFB47BDF4}" destId="{39CC011A-0D8E-425D-9F9E-8F1D4314545E}" srcOrd="5" destOrd="0" parTransId="{5B0DECDB-0890-4448-9E52-66D39DFB8BD7}" sibTransId="{E80627BA-ED64-4B7E-9E71-8F17D8B11D4B}"/>
    <dgm:cxn modelId="{16F90EED-06AC-4D11-9C68-F9BB40012570}" type="presOf" srcId="{D32C3796-B88A-4ED4-A6EB-28E2C97B4FE3}" destId="{8A049B4C-2890-42D9-A7CF-7006A3A9337B}" srcOrd="0" destOrd="0" presId="urn:microsoft.com/office/officeart/2018/5/layout/IconCircleLabelList"/>
    <dgm:cxn modelId="{2EA6FFE3-1923-450F-9AFC-F73DFF91C4F8}" type="presOf" srcId="{7F0CFFE7-E3BE-457D-806B-3259C17C8EDE}" destId="{32E0EED5-49AE-4693-ACE9-BE0E9BAEF279}" srcOrd="0" destOrd="0" presId="urn:microsoft.com/office/officeart/2018/5/layout/IconCircleLabelList"/>
    <dgm:cxn modelId="{C0C46649-E52C-49FC-801E-5C6DA4FD257F}" type="presOf" srcId="{9FF90B95-E245-4CDB-B41D-F77FFB47BDF4}" destId="{3BEE3052-4080-428C-B326-49D102AE61BF}" srcOrd="0" destOrd="0" presId="urn:microsoft.com/office/officeart/2018/5/layout/IconCircleLabelList"/>
    <dgm:cxn modelId="{318A5D54-B10E-4F39-AAB1-87FD9754C21F}" type="presParOf" srcId="{3BEE3052-4080-428C-B326-49D102AE61BF}" destId="{A37C3833-6AC4-47C8-9AB5-3FF14B63A9E6}" srcOrd="0" destOrd="0" presId="urn:microsoft.com/office/officeart/2018/5/layout/IconCircleLabelList"/>
    <dgm:cxn modelId="{3A9BC7DE-7F82-494B-9C2B-4F8295D0A847}" type="presParOf" srcId="{A37C3833-6AC4-47C8-9AB5-3FF14B63A9E6}" destId="{87B3F597-6BB7-49CF-B883-41D7E9B21E63}" srcOrd="0" destOrd="0" presId="urn:microsoft.com/office/officeart/2018/5/layout/IconCircleLabelList"/>
    <dgm:cxn modelId="{D0FF1DCD-2CD2-4F95-8460-3A832F0F0BF0}" type="presParOf" srcId="{A37C3833-6AC4-47C8-9AB5-3FF14B63A9E6}" destId="{0F08350B-02C4-4587-8891-8DE45B31272C}" srcOrd="1" destOrd="0" presId="urn:microsoft.com/office/officeart/2018/5/layout/IconCircleLabelList"/>
    <dgm:cxn modelId="{7F1ABB82-F2F0-4B55-94BB-0A98200F5D89}" type="presParOf" srcId="{A37C3833-6AC4-47C8-9AB5-3FF14B63A9E6}" destId="{86F8F228-6C0D-4B3D-80A7-BE7102101D98}" srcOrd="2" destOrd="0" presId="urn:microsoft.com/office/officeart/2018/5/layout/IconCircleLabelList"/>
    <dgm:cxn modelId="{753C4D36-1F6B-40AD-BF16-CEB3B91FE7BB}" type="presParOf" srcId="{A37C3833-6AC4-47C8-9AB5-3FF14B63A9E6}" destId="{7C6FB263-672D-4587-9E6E-D312E0CF9BCF}" srcOrd="3" destOrd="0" presId="urn:microsoft.com/office/officeart/2018/5/layout/IconCircleLabelList"/>
    <dgm:cxn modelId="{185FBBEA-B02A-4489-8A97-2634DAB53783}" type="presParOf" srcId="{3BEE3052-4080-428C-B326-49D102AE61BF}" destId="{78DA64B0-AACB-4F55-A26E-79A71825AFBB}" srcOrd="1" destOrd="0" presId="urn:microsoft.com/office/officeart/2018/5/layout/IconCircleLabelList"/>
    <dgm:cxn modelId="{4F5B155A-FEC6-4BA9-85C9-00C7877A4101}" type="presParOf" srcId="{3BEE3052-4080-428C-B326-49D102AE61BF}" destId="{1AE029D7-2EEE-4659-8B9B-4800F2CEE8CC}" srcOrd="2" destOrd="0" presId="urn:microsoft.com/office/officeart/2018/5/layout/IconCircleLabelList"/>
    <dgm:cxn modelId="{1FC32D77-320A-4E6C-9553-D57C2C5A02CB}" type="presParOf" srcId="{1AE029D7-2EEE-4659-8B9B-4800F2CEE8CC}" destId="{8B171E9E-BCDC-414F-A5B7-02C5268F859D}" srcOrd="0" destOrd="0" presId="urn:microsoft.com/office/officeart/2018/5/layout/IconCircleLabelList"/>
    <dgm:cxn modelId="{ABB8E278-2D37-4E27-89B3-5E3BFCC25090}" type="presParOf" srcId="{1AE029D7-2EEE-4659-8B9B-4800F2CEE8CC}" destId="{6FE39337-5B11-46AA-A3E2-F2287874EBA4}" srcOrd="1" destOrd="0" presId="urn:microsoft.com/office/officeart/2018/5/layout/IconCircleLabelList"/>
    <dgm:cxn modelId="{2EA02FBB-B31D-46AB-9242-D4A9BF32202D}" type="presParOf" srcId="{1AE029D7-2EEE-4659-8B9B-4800F2CEE8CC}" destId="{8F4CAB3B-ED7B-4469-AAA5-308291E8DFE8}" srcOrd="2" destOrd="0" presId="urn:microsoft.com/office/officeart/2018/5/layout/IconCircleLabelList"/>
    <dgm:cxn modelId="{688ABDA6-FD06-43AD-825F-57F8E98A2BC8}" type="presParOf" srcId="{1AE029D7-2EEE-4659-8B9B-4800F2CEE8CC}" destId="{96AF0F25-CF59-4764-9207-3BF3FE147A3C}" srcOrd="3" destOrd="0" presId="urn:microsoft.com/office/officeart/2018/5/layout/IconCircleLabelList"/>
    <dgm:cxn modelId="{9316CDAF-7B20-45A2-BB09-4873BDA4100C}" type="presParOf" srcId="{3BEE3052-4080-428C-B326-49D102AE61BF}" destId="{EE6F572A-EDBF-40AD-A856-10CAE177B85A}" srcOrd="3" destOrd="0" presId="urn:microsoft.com/office/officeart/2018/5/layout/IconCircleLabelList"/>
    <dgm:cxn modelId="{D03D30A3-68DD-427D-A240-CE91640C211B}" type="presParOf" srcId="{3BEE3052-4080-428C-B326-49D102AE61BF}" destId="{12EE1281-B2BC-4B9F-85D1-FC482AE5D8E2}" srcOrd="4" destOrd="0" presId="urn:microsoft.com/office/officeart/2018/5/layout/IconCircleLabelList"/>
    <dgm:cxn modelId="{347B6F06-F574-4980-A70B-144CD23ACAF3}" type="presParOf" srcId="{12EE1281-B2BC-4B9F-85D1-FC482AE5D8E2}" destId="{6FD7C480-F0A6-4682-8B39-35F998396B04}" srcOrd="0" destOrd="0" presId="urn:microsoft.com/office/officeart/2018/5/layout/IconCircleLabelList"/>
    <dgm:cxn modelId="{BD48D494-4513-4D9E-893D-D07B74755F29}" type="presParOf" srcId="{12EE1281-B2BC-4B9F-85D1-FC482AE5D8E2}" destId="{15B275A6-7291-4966-9BAA-C27320BB715B}" srcOrd="1" destOrd="0" presId="urn:microsoft.com/office/officeart/2018/5/layout/IconCircleLabelList"/>
    <dgm:cxn modelId="{226CD677-C3A9-44FA-9594-6DF62996D546}" type="presParOf" srcId="{12EE1281-B2BC-4B9F-85D1-FC482AE5D8E2}" destId="{1F8CF9AF-ED79-4189-AA37-DCC8A1B64965}" srcOrd="2" destOrd="0" presId="urn:microsoft.com/office/officeart/2018/5/layout/IconCircleLabelList"/>
    <dgm:cxn modelId="{CBDB96C2-6802-4DD4-B2C2-23E396A1F0C2}" type="presParOf" srcId="{12EE1281-B2BC-4B9F-85D1-FC482AE5D8E2}" destId="{32E0EED5-49AE-4693-ACE9-BE0E9BAEF279}" srcOrd="3" destOrd="0" presId="urn:microsoft.com/office/officeart/2018/5/layout/IconCircleLabelList"/>
    <dgm:cxn modelId="{7381FF3F-965C-41D0-B504-92E46E2760B2}" type="presParOf" srcId="{3BEE3052-4080-428C-B326-49D102AE61BF}" destId="{A53DE532-D99B-466E-ACEB-040912D063A3}" srcOrd="5" destOrd="0" presId="urn:microsoft.com/office/officeart/2018/5/layout/IconCircleLabelList"/>
    <dgm:cxn modelId="{05AD18A9-4CA6-4E59-8EC8-DFBC6E6B5797}" type="presParOf" srcId="{3BEE3052-4080-428C-B326-49D102AE61BF}" destId="{E44FCC6D-4B09-4350-930A-C31CD61061BA}" srcOrd="6" destOrd="0" presId="urn:microsoft.com/office/officeart/2018/5/layout/IconCircleLabelList"/>
    <dgm:cxn modelId="{A940297C-E55C-407B-9128-4E809CFE848E}" type="presParOf" srcId="{E44FCC6D-4B09-4350-930A-C31CD61061BA}" destId="{D7F3130D-D163-4E07-817A-B576BDB39A35}" srcOrd="0" destOrd="0" presId="urn:microsoft.com/office/officeart/2018/5/layout/IconCircleLabelList"/>
    <dgm:cxn modelId="{877FFDF0-9249-4C54-BBE3-C1A27E6828EE}" type="presParOf" srcId="{E44FCC6D-4B09-4350-930A-C31CD61061BA}" destId="{0AC39E3B-2D95-4F2A-A02C-34BAFA9B9B72}" srcOrd="1" destOrd="0" presId="urn:microsoft.com/office/officeart/2018/5/layout/IconCircleLabelList"/>
    <dgm:cxn modelId="{216F64E6-9D64-4B25-AB54-19BEB19ED57D}" type="presParOf" srcId="{E44FCC6D-4B09-4350-930A-C31CD61061BA}" destId="{4CAD26A0-5BC6-4FD7-8B95-2AD720095A0C}" srcOrd="2" destOrd="0" presId="urn:microsoft.com/office/officeart/2018/5/layout/IconCircleLabelList"/>
    <dgm:cxn modelId="{C56C8128-8689-4CC7-80C2-509166130DB0}" type="presParOf" srcId="{E44FCC6D-4B09-4350-930A-C31CD61061BA}" destId="{5232902D-9195-4815-A10C-55D10F437C63}" srcOrd="3" destOrd="0" presId="urn:microsoft.com/office/officeart/2018/5/layout/IconCircleLabelList"/>
    <dgm:cxn modelId="{878B81A7-2A64-415A-8183-6305DE081A29}" type="presParOf" srcId="{3BEE3052-4080-428C-B326-49D102AE61BF}" destId="{07E26E42-E834-4E00-BBD7-2F36D54C7A6E}" srcOrd="7" destOrd="0" presId="urn:microsoft.com/office/officeart/2018/5/layout/IconCircleLabelList"/>
    <dgm:cxn modelId="{351C6DEA-139D-4A27-BE02-DFBA7157C16D}" type="presParOf" srcId="{3BEE3052-4080-428C-B326-49D102AE61BF}" destId="{BEB8ECAD-0728-46BA-A804-311D3A7F89F0}" srcOrd="8" destOrd="0" presId="urn:microsoft.com/office/officeart/2018/5/layout/IconCircleLabelList"/>
    <dgm:cxn modelId="{FA685758-2872-4A13-8AEC-9C530146621A}" type="presParOf" srcId="{BEB8ECAD-0728-46BA-A804-311D3A7F89F0}" destId="{B4B1BEA5-A5EB-4F85-A0A4-3B8EB54A71F8}" srcOrd="0" destOrd="0" presId="urn:microsoft.com/office/officeart/2018/5/layout/IconCircleLabelList"/>
    <dgm:cxn modelId="{7A096157-00D9-4925-A3A2-6D40DA162D13}" type="presParOf" srcId="{BEB8ECAD-0728-46BA-A804-311D3A7F89F0}" destId="{6D59CDA4-CE44-4A1B-B11A-9FEE15DD3DDD}" srcOrd="1" destOrd="0" presId="urn:microsoft.com/office/officeart/2018/5/layout/IconCircleLabelList"/>
    <dgm:cxn modelId="{153F7CCB-039F-4129-A738-B932FB464CE0}" type="presParOf" srcId="{BEB8ECAD-0728-46BA-A804-311D3A7F89F0}" destId="{FC95C4EE-456F-430C-94B2-2AE1CC231F1D}" srcOrd="2" destOrd="0" presId="urn:microsoft.com/office/officeart/2018/5/layout/IconCircleLabelList"/>
    <dgm:cxn modelId="{2FBE9C07-A629-4D01-87BF-7A59C044B3F3}" type="presParOf" srcId="{BEB8ECAD-0728-46BA-A804-311D3A7F89F0}" destId="{EFF3E261-A430-4029-845A-60E14181D18A}" srcOrd="3" destOrd="0" presId="urn:microsoft.com/office/officeart/2018/5/layout/IconCircleLabelList"/>
    <dgm:cxn modelId="{8EBD0092-5618-42E1-AF34-74320F4EB132}" type="presParOf" srcId="{3BEE3052-4080-428C-B326-49D102AE61BF}" destId="{36FE99BB-7DE0-4DA8-9150-2369EE2B952E}" srcOrd="9" destOrd="0" presId="urn:microsoft.com/office/officeart/2018/5/layout/IconCircleLabelList"/>
    <dgm:cxn modelId="{A2F0461B-845F-45F3-8D3B-CDC6B168D645}" type="presParOf" srcId="{3BEE3052-4080-428C-B326-49D102AE61BF}" destId="{23DE28BC-AE47-484F-AD95-B87C147410E1}" srcOrd="10" destOrd="0" presId="urn:microsoft.com/office/officeart/2018/5/layout/IconCircleLabelList"/>
    <dgm:cxn modelId="{0E052ACD-8F6C-4BC9-B97E-83C1194624E5}" type="presParOf" srcId="{23DE28BC-AE47-484F-AD95-B87C147410E1}" destId="{8B43CB28-07DA-4B0C-B12F-8FE66D79B7F0}" srcOrd="0" destOrd="0" presId="urn:microsoft.com/office/officeart/2018/5/layout/IconCircleLabelList"/>
    <dgm:cxn modelId="{096EDDB6-082E-496A-9C25-FD1E2CDABFAB}" type="presParOf" srcId="{23DE28BC-AE47-484F-AD95-B87C147410E1}" destId="{826A4898-6B65-4EFD-A833-7CBB424D5D84}" srcOrd="1" destOrd="0" presId="urn:microsoft.com/office/officeart/2018/5/layout/IconCircleLabelList"/>
    <dgm:cxn modelId="{E45E4356-BEED-4B1B-8488-21353BD85471}" type="presParOf" srcId="{23DE28BC-AE47-484F-AD95-B87C147410E1}" destId="{96C606F5-C684-45AC-ABE1-E3122B093051}" srcOrd="2" destOrd="0" presId="urn:microsoft.com/office/officeart/2018/5/layout/IconCircleLabelList"/>
    <dgm:cxn modelId="{D07A21D6-E126-46BA-92D3-7C33258CFA1B}" type="presParOf" srcId="{23DE28BC-AE47-484F-AD95-B87C147410E1}" destId="{B9F3C2EB-A39C-4A3D-8175-EDEFF27F57A1}" srcOrd="3" destOrd="0" presId="urn:microsoft.com/office/officeart/2018/5/layout/IconCircleLabelList"/>
    <dgm:cxn modelId="{442E3414-EFD0-47B7-ABC6-44F772D65087}" type="presParOf" srcId="{3BEE3052-4080-428C-B326-49D102AE61BF}" destId="{2953D88D-12E3-4F2B-BB82-4457EB3CFC73}" srcOrd="11" destOrd="0" presId="urn:microsoft.com/office/officeart/2018/5/layout/IconCircleLabelList"/>
    <dgm:cxn modelId="{CF4980D6-0F73-4DB7-87F2-881A9AE02274}" type="presParOf" srcId="{3BEE3052-4080-428C-B326-49D102AE61BF}" destId="{CC02F133-4C6E-43BF-AA32-FF70CD862F51}" srcOrd="12" destOrd="0" presId="urn:microsoft.com/office/officeart/2018/5/layout/IconCircleLabelList"/>
    <dgm:cxn modelId="{B0B4EC05-7BA8-400B-A689-8933CCE920EA}" type="presParOf" srcId="{CC02F133-4C6E-43BF-AA32-FF70CD862F51}" destId="{DA7632AD-B65C-47A4-B94C-1C69791D2C33}" srcOrd="0" destOrd="0" presId="urn:microsoft.com/office/officeart/2018/5/layout/IconCircleLabelList"/>
    <dgm:cxn modelId="{745FB6A0-7B4F-418E-95F4-3A0EAC33F41A}" type="presParOf" srcId="{CC02F133-4C6E-43BF-AA32-FF70CD862F51}" destId="{E61076F1-D81C-491B-AA06-5B9F180491EC}" srcOrd="1" destOrd="0" presId="urn:microsoft.com/office/officeart/2018/5/layout/IconCircleLabelList"/>
    <dgm:cxn modelId="{E934B3D4-F277-4EAE-BAEA-F3E3B42D2B0D}" type="presParOf" srcId="{CC02F133-4C6E-43BF-AA32-FF70CD862F51}" destId="{32314AC1-5ECE-46F7-87BC-A16514AF6A36}" srcOrd="2" destOrd="0" presId="urn:microsoft.com/office/officeart/2018/5/layout/IconCircleLabelList"/>
    <dgm:cxn modelId="{1625E212-5513-44B6-A1C3-0947A67639A5}" type="presParOf" srcId="{CC02F133-4C6E-43BF-AA32-FF70CD862F51}" destId="{8A049B4C-2890-42D9-A7CF-7006A3A9337B}" srcOrd="3" destOrd="0" presId="urn:microsoft.com/office/officeart/2018/5/layout/IconCircleLabelList"/>
    <dgm:cxn modelId="{FCAECC8C-85CE-48DA-8DE5-AEFB7E2CA6CD}" type="presParOf" srcId="{3BEE3052-4080-428C-B326-49D102AE61BF}" destId="{64997144-26BA-47C0-8FB2-CCA12879F023}" srcOrd="13" destOrd="0" presId="urn:microsoft.com/office/officeart/2018/5/layout/IconCircleLabelList"/>
    <dgm:cxn modelId="{8BB5F8C0-0A1C-430C-8206-F2CAD9DEFE07}" type="presParOf" srcId="{3BEE3052-4080-428C-B326-49D102AE61BF}" destId="{C10EA342-B726-4432-BB88-AB9C59AA90B6}" srcOrd="14" destOrd="0" presId="urn:microsoft.com/office/officeart/2018/5/layout/IconCircleLabelList"/>
    <dgm:cxn modelId="{BAFA0AD7-B8A2-4842-803E-B476B5FD5C75}" type="presParOf" srcId="{C10EA342-B726-4432-BB88-AB9C59AA90B6}" destId="{AA9B870C-CA9E-4658-AAD6-0288A088EC40}" srcOrd="0" destOrd="0" presId="urn:microsoft.com/office/officeart/2018/5/layout/IconCircleLabelList"/>
    <dgm:cxn modelId="{02FB4956-FAD5-40ED-B0F7-2F7354104F65}" type="presParOf" srcId="{C10EA342-B726-4432-BB88-AB9C59AA90B6}" destId="{9A5D7BE2-C271-4DD2-929E-CB23D8F1A7D3}" srcOrd="1" destOrd="0" presId="urn:microsoft.com/office/officeart/2018/5/layout/IconCircleLabelList"/>
    <dgm:cxn modelId="{AEA1250E-A60D-45A0-A6DB-C0DF468A9B0E}" type="presParOf" srcId="{C10EA342-B726-4432-BB88-AB9C59AA90B6}" destId="{DB21EF49-7532-4C87-98C2-7559BF250A6F}" srcOrd="2" destOrd="0" presId="urn:microsoft.com/office/officeart/2018/5/layout/IconCircleLabelList"/>
    <dgm:cxn modelId="{35B37742-1C2D-4799-9CD5-C9B67FE859F5}" type="presParOf" srcId="{C10EA342-B726-4432-BB88-AB9C59AA90B6}" destId="{D76BFA49-EA2D-4A70-929C-1D8E7E6730F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F90B95-E245-4CDB-B41D-F77FFB47BDF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4_2" csCatId="accent4" phldr="1"/>
      <dgm:spPr/>
      <dgm:t>
        <a:bodyPr/>
        <a:lstStyle/>
        <a:p>
          <a:endParaRPr lang="en-US"/>
        </a:p>
      </dgm:t>
    </dgm:pt>
    <dgm:pt modelId="{1A2BD534-596D-47A5-AE79-8AFAC845F3E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Populace</a:t>
          </a:r>
        </a:p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89–91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8DCD9588-9106-4AA9-97FC-726B6332C978}" type="parTrans" cxnId="{189AF967-6EC5-408B-80DC-B88714262703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C5117D9-0F9D-479B-BC38-B6BB693AF0D6}" type="sibTrans" cxnId="{189AF967-6EC5-408B-80DC-B88714262703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13C649F9-57F3-4B35-8FA0-39ACFD7FE21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Ekologická výměna</a:t>
          </a:r>
        </a:p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93–99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C82098AB-02D2-4665-A03A-3AEC192C53D0}" type="parTrans" cxnId="{B1272BBF-221B-4C9E-9DDB-303FDB6CEC90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185E4822-2142-4103-8D57-3EF86C27C814}" type="sibTrans" cxnId="{B1272BBF-221B-4C9E-9DDB-303FDB6CEC90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F0CFFE7-E3BE-457D-806B-3259C17C8ED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Klima</a:t>
          </a:r>
        </a:p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88,100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0FAF546-B1E3-46A6-867B-F54B73C976DD}" type="parTrans" cxnId="{786B76A7-F765-4C8D-87AE-70304DCF47E7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1F632F4-4971-4DA3-89FE-07F460C270D4}" type="sibTrans" cxnId="{786B76A7-F765-4C8D-87AE-70304DCF47E7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05EC1BE6-414E-4856-BDC7-2A1C9F5409D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Technologické inovace</a:t>
          </a:r>
        </a:p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107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54C9DC65-5D21-484D-ABA1-168B7B29EEC0}" type="parTrans" cxnId="{F44E689E-A745-48C7-92B3-2094B365DDCF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095D5088-AD96-42A0-B75B-FBB21CECD8A8}" type="sibTrans" cxnId="{F44E689E-A745-48C7-92B3-2094B365DDCF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09DBD1D9-00DC-449C-8A13-C4B48A40B754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Bankovnictví</a:t>
          </a:r>
        </a:p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122–123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A71BC455-0F32-4E7B-AC89-7F2B57321C75}" type="parTrans" cxnId="{B31880E2-6D14-4DFB-B7C6-65A4CC1156A4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58BC1A3-AA1D-46F4-9FCE-D4B53A0D5CB2}" type="sibTrans" cxnId="{B31880E2-6D14-4DFB-B7C6-65A4CC1156A4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9CC011A-0D8E-425D-9F9E-8F1D4314545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Migrace</a:t>
          </a:r>
        </a:p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124–125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5B0DECDB-0890-4448-9E52-66D39DFB8BD7}" type="parTrans" cxnId="{4EF1F451-5713-4300-BD34-11CF638F9633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E80627BA-ED64-4B7E-9E71-8F17D8B11D4B}" type="sibTrans" cxnId="{4EF1F451-5713-4300-BD34-11CF638F9633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D32C3796-B88A-4ED4-A6EB-28E2C97B4FE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Obchod</a:t>
          </a:r>
        </a:p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115–118</a:t>
          </a:r>
        </a:p>
        <a:p>
          <a:pPr>
            <a:defRPr cap="all"/>
          </a:pP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B20D8F84-FC96-4076-BA80-AB9A441D8B1B}" type="parTrans" cxnId="{62A3C3EC-0739-4D07-AFFF-41899851BF07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A52D482A-766E-41CA-A0C6-D4A8CD4886A5}" type="sibTrans" cxnId="{62A3C3EC-0739-4D07-AFFF-41899851BF07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DE00C5B7-3C73-4000-906D-BA99E6AC517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Oceány</a:t>
          </a:r>
        </a:p>
        <a:p>
          <a:pPr>
            <a:lnSpc>
              <a:spcPct val="100000"/>
            </a:lnSpc>
            <a:defRPr cap="all"/>
          </a:pPr>
          <a:r>
            <a:rPr lang="cs-CZ" b="0" i="0" dirty="0">
              <a:latin typeface="Segoe UI Semibold" panose="020B0702040204020203" pitchFamily="34" charset="0"/>
              <a:cs typeface="Segoe UI Semibold" panose="020B0702040204020203" pitchFamily="34" charset="0"/>
            </a:rPr>
            <a:t>107–108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225AE9C-4C32-4150-8997-26CA72541421}" type="parTrans" cxnId="{EDA8676E-8BE9-4F17-9A89-E47BD1AF3630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84281C7D-7C99-4E93-822F-F67E6BA8D035}" type="sibTrans" cxnId="{EDA8676E-8BE9-4F17-9A89-E47BD1AF3630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3BEE3052-4080-428C-B326-49D102AE61BF}" type="pres">
      <dgm:prSet presAssocID="{9FF90B95-E245-4CDB-B41D-F77FFB47BDF4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7C3833-6AC4-47C8-9AB5-3FF14B63A9E6}" type="pres">
      <dgm:prSet presAssocID="{1A2BD534-596D-47A5-AE79-8AFAC845F3EB}" presName="compNode" presStyleCnt="0"/>
      <dgm:spPr/>
    </dgm:pt>
    <dgm:pt modelId="{87B3F597-6BB7-49CF-B883-41D7E9B21E63}" type="pres">
      <dgm:prSet presAssocID="{1A2BD534-596D-47A5-AE79-8AFAC845F3EB}" presName="iconBgRect" presStyleLbl="bgShp" presStyleIdx="0" presStyleCnt="8"/>
      <dgm:spPr/>
    </dgm:pt>
    <dgm:pt modelId="{0F08350B-02C4-4587-8891-8DE45B31272C}" type="pres">
      <dgm:prSet presAssocID="{1A2BD534-596D-47A5-AE79-8AFAC845F3EB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86F8F228-6C0D-4B3D-80A7-BE7102101D98}" type="pres">
      <dgm:prSet presAssocID="{1A2BD534-596D-47A5-AE79-8AFAC845F3EB}" presName="spaceRect" presStyleCnt="0"/>
      <dgm:spPr/>
    </dgm:pt>
    <dgm:pt modelId="{7C6FB263-672D-4587-9E6E-D312E0CF9BCF}" type="pres">
      <dgm:prSet presAssocID="{1A2BD534-596D-47A5-AE79-8AFAC845F3EB}" presName="textRect" presStyleLbl="revTx" presStyleIdx="0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78DA64B0-AACB-4F55-A26E-79A71825AFBB}" type="pres">
      <dgm:prSet presAssocID="{7C5117D9-0F9D-479B-BC38-B6BB693AF0D6}" presName="sibTrans" presStyleCnt="0"/>
      <dgm:spPr/>
    </dgm:pt>
    <dgm:pt modelId="{1AE029D7-2EEE-4659-8B9B-4800F2CEE8CC}" type="pres">
      <dgm:prSet presAssocID="{13C649F9-57F3-4B35-8FA0-39ACFD7FE210}" presName="compNode" presStyleCnt="0"/>
      <dgm:spPr/>
    </dgm:pt>
    <dgm:pt modelId="{8B171E9E-BCDC-414F-A5B7-02C5268F859D}" type="pres">
      <dgm:prSet presAssocID="{13C649F9-57F3-4B35-8FA0-39ACFD7FE210}" presName="iconBgRect" presStyleLbl="bgShp" presStyleIdx="1" presStyleCnt="8"/>
      <dgm:spPr/>
    </dgm:pt>
    <dgm:pt modelId="{6FE39337-5B11-46AA-A3E2-F2287874EBA4}" type="pres">
      <dgm:prSet presAssocID="{13C649F9-57F3-4B35-8FA0-39ACFD7FE210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er without Stem"/>
        </a:ext>
      </dgm:extLst>
    </dgm:pt>
    <dgm:pt modelId="{8F4CAB3B-ED7B-4469-AAA5-308291E8DFE8}" type="pres">
      <dgm:prSet presAssocID="{13C649F9-57F3-4B35-8FA0-39ACFD7FE210}" presName="spaceRect" presStyleCnt="0"/>
      <dgm:spPr/>
    </dgm:pt>
    <dgm:pt modelId="{96AF0F25-CF59-4764-9207-3BF3FE147A3C}" type="pres">
      <dgm:prSet presAssocID="{13C649F9-57F3-4B35-8FA0-39ACFD7FE210}" presName="textRect" presStyleLbl="revTx" presStyleIdx="1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EE6F572A-EDBF-40AD-A856-10CAE177B85A}" type="pres">
      <dgm:prSet presAssocID="{185E4822-2142-4103-8D57-3EF86C27C814}" presName="sibTrans" presStyleCnt="0"/>
      <dgm:spPr/>
    </dgm:pt>
    <dgm:pt modelId="{12EE1281-B2BC-4B9F-85D1-FC482AE5D8E2}" type="pres">
      <dgm:prSet presAssocID="{7F0CFFE7-E3BE-457D-806B-3259C17C8EDE}" presName="compNode" presStyleCnt="0"/>
      <dgm:spPr/>
    </dgm:pt>
    <dgm:pt modelId="{6FD7C480-F0A6-4682-8B39-35F998396B04}" type="pres">
      <dgm:prSet presAssocID="{7F0CFFE7-E3BE-457D-806B-3259C17C8EDE}" presName="iconBgRect" presStyleLbl="bgShp" presStyleIdx="2" presStyleCnt="8"/>
      <dgm:spPr/>
    </dgm:pt>
    <dgm:pt modelId="{15B275A6-7291-4966-9BAA-C27320BB715B}" type="pres">
      <dgm:prSet presAssocID="{7F0CFFE7-E3BE-457D-806B-3259C17C8EDE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rmometer"/>
        </a:ext>
      </dgm:extLst>
    </dgm:pt>
    <dgm:pt modelId="{1F8CF9AF-ED79-4189-AA37-DCC8A1B64965}" type="pres">
      <dgm:prSet presAssocID="{7F0CFFE7-E3BE-457D-806B-3259C17C8EDE}" presName="spaceRect" presStyleCnt="0"/>
      <dgm:spPr/>
    </dgm:pt>
    <dgm:pt modelId="{32E0EED5-49AE-4693-ACE9-BE0E9BAEF279}" type="pres">
      <dgm:prSet presAssocID="{7F0CFFE7-E3BE-457D-806B-3259C17C8EDE}" presName="textRect" presStyleLbl="revTx" presStyleIdx="2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A53DE532-D99B-466E-ACEB-040912D063A3}" type="pres">
      <dgm:prSet presAssocID="{71F632F4-4971-4DA3-89FE-07F460C270D4}" presName="sibTrans" presStyleCnt="0"/>
      <dgm:spPr/>
    </dgm:pt>
    <dgm:pt modelId="{E44FCC6D-4B09-4350-930A-C31CD61061BA}" type="pres">
      <dgm:prSet presAssocID="{05EC1BE6-414E-4856-BDC7-2A1C9F5409DF}" presName="compNode" presStyleCnt="0"/>
      <dgm:spPr/>
    </dgm:pt>
    <dgm:pt modelId="{D7F3130D-D163-4E07-817A-B576BDB39A35}" type="pres">
      <dgm:prSet presAssocID="{05EC1BE6-414E-4856-BDC7-2A1C9F5409DF}" presName="iconBgRect" presStyleLbl="bgShp" presStyleIdx="3" presStyleCnt="8"/>
      <dgm:spPr/>
    </dgm:pt>
    <dgm:pt modelId="{0AC39E3B-2D95-4F2A-A02C-34BAFA9B9B72}" type="pres">
      <dgm:prSet presAssocID="{05EC1BE6-414E-4856-BDC7-2A1C9F5409DF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4CAD26A0-5BC6-4FD7-8B95-2AD720095A0C}" type="pres">
      <dgm:prSet presAssocID="{05EC1BE6-414E-4856-BDC7-2A1C9F5409DF}" presName="spaceRect" presStyleCnt="0"/>
      <dgm:spPr/>
    </dgm:pt>
    <dgm:pt modelId="{5232902D-9195-4815-A10C-55D10F437C63}" type="pres">
      <dgm:prSet presAssocID="{05EC1BE6-414E-4856-BDC7-2A1C9F5409DF}" presName="textRect" presStyleLbl="revTx" presStyleIdx="3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07E26E42-E834-4E00-BBD7-2F36D54C7A6E}" type="pres">
      <dgm:prSet presAssocID="{095D5088-AD96-42A0-B75B-FBB21CECD8A8}" presName="sibTrans" presStyleCnt="0"/>
      <dgm:spPr/>
    </dgm:pt>
    <dgm:pt modelId="{BEB8ECAD-0728-46BA-A804-311D3A7F89F0}" type="pres">
      <dgm:prSet presAssocID="{09DBD1D9-00DC-449C-8A13-C4B48A40B754}" presName="compNode" presStyleCnt="0"/>
      <dgm:spPr/>
    </dgm:pt>
    <dgm:pt modelId="{B4B1BEA5-A5EB-4F85-A0A4-3B8EB54A71F8}" type="pres">
      <dgm:prSet presAssocID="{09DBD1D9-00DC-449C-8A13-C4B48A40B754}" presName="iconBgRect" presStyleLbl="bgShp" presStyleIdx="4" presStyleCnt="8"/>
      <dgm:spPr/>
    </dgm:pt>
    <dgm:pt modelId="{6D59CDA4-CE44-4A1B-B11A-9FEE15DD3DDD}" type="pres">
      <dgm:prSet presAssocID="{09DBD1D9-00DC-449C-8A13-C4B48A40B754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FC95C4EE-456F-430C-94B2-2AE1CC231F1D}" type="pres">
      <dgm:prSet presAssocID="{09DBD1D9-00DC-449C-8A13-C4B48A40B754}" presName="spaceRect" presStyleCnt="0"/>
      <dgm:spPr/>
    </dgm:pt>
    <dgm:pt modelId="{EFF3E261-A430-4029-845A-60E14181D18A}" type="pres">
      <dgm:prSet presAssocID="{09DBD1D9-00DC-449C-8A13-C4B48A40B754}" presName="textRect" presStyleLbl="revTx" presStyleIdx="4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36FE99BB-7DE0-4DA8-9150-2369EE2B952E}" type="pres">
      <dgm:prSet presAssocID="{758BC1A3-AA1D-46F4-9FCE-D4B53A0D5CB2}" presName="sibTrans" presStyleCnt="0"/>
      <dgm:spPr/>
    </dgm:pt>
    <dgm:pt modelId="{23DE28BC-AE47-484F-AD95-B87C147410E1}" type="pres">
      <dgm:prSet presAssocID="{39CC011A-0D8E-425D-9F9E-8F1D4314545E}" presName="compNode" presStyleCnt="0"/>
      <dgm:spPr/>
    </dgm:pt>
    <dgm:pt modelId="{8B43CB28-07DA-4B0C-B12F-8FE66D79B7F0}" type="pres">
      <dgm:prSet presAssocID="{39CC011A-0D8E-425D-9F9E-8F1D4314545E}" presName="iconBgRect" presStyleLbl="bgShp" presStyleIdx="5" presStyleCnt="8"/>
      <dgm:spPr/>
    </dgm:pt>
    <dgm:pt modelId="{826A4898-6B65-4EFD-A833-7CBB424D5D84}" type="pres">
      <dgm:prSet presAssocID="{39CC011A-0D8E-425D-9F9E-8F1D4314545E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nsfer"/>
        </a:ext>
      </dgm:extLst>
    </dgm:pt>
    <dgm:pt modelId="{96C606F5-C684-45AC-ABE1-E3122B093051}" type="pres">
      <dgm:prSet presAssocID="{39CC011A-0D8E-425D-9F9E-8F1D4314545E}" presName="spaceRect" presStyleCnt="0"/>
      <dgm:spPr/>
    </dgm:pt>
    <dgm:pt modelId="{B9F3C2EB-A39C-4A3D-8175-EDEFF27F57A1}" type="pres">
      <dgm:prSet presAssocID="{39CC011A-0D8E-425D-9F9E-8F1D4314545E}" presName="textRect" presStyleLbl="revTx" presStyleIdx="5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2953D88D-12E3-4F2B-BB82-4457EB3CFC73}" type="pres">
      <dgm:prSet presAssocID="{E80627BA-ED64-4B7E-9E71-8F17D8B11D4B}" presName="sibTrans" presStyleCnt="0"/>
      <dgm:spPr/>
    </dgm:pt>
    <dgm:pt modelId="{CC02F133-4C6E-43BF-AA32-FF70CD862F51}" type="pres">
      <dgm:prSet presAssocID="{D32C3796-B88A-4ED4-A6EB-28E2C97B4FE3}" presName="compNode" presStyleCnt="0"/>
      <dgm:spPr/>
    </dgm:pt>
    <dgm:pt modelId="{DA7632AD-B65C-47A4-B94C-1C69791D2C33}" type="pres">
      <dgm:prSet presAssocID="{D32C3796-B88A-4ED4-A6EB-28E2C97B4FE3}" presName="iconBgRect" presStyleLbl="bgShp" presStyleIdx="6" presStyleCnt="8"/>
      <dgm:spPr/>
    </dgm:pt>
    <dgm:pt modelId="{E61076F1-D81C-491B-AA06-5B9F180491EC}" type="pres">
      <dgm:prSet presAssocID="{D32C3796-B88A-4ED4-A6EB-28E2C97B4FE3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re"/>
        </a:ext>
      </dgm:extLst>
    </dgm:pt>
    <dgm:pt modelId="{32314AC1-5ECE-46F7-87BC-A16514AF6A36}" type="pres">
      <dgm:prSet presAssocID="{D32C3796-B88A-4ED4-A6EB-28E2C97B4FE3}" presName="spaceRect" presStyleCnt="0"/>
      <dgm:spPr/>
    </dgm:pt>
    <dgm:pt modelId="{8A049B4C-2890-42D9-A7CF-7006A3A9337B}" type="pres">
      <dgm:prSet presAssocID="{D32C3796-B88A-4ED4-A6EB-28E2C97B4FE3}" presName="textRect" presStyleLbl="revTx" presStyleIdx="6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64997144-26BA-47C0-8FB2-CCA12879F023}" type="pres">
      <dgm:prSet presAssocID="{A52D482A-766E-41CA-A0C6-D4A8CD4886A5}" presName="sibTrans" presStyleCnt="0"/>
      <dgm:spPr/>
    </dgm:pt>
    <dgm:pt modelId="{C10EA342-B726-4432-BB88-AB9C59AA90B6}" type="pres">
      <dgm:prSet presAssocID="{DE00C5B7-3C73-4000-906D-BA99E6AC517B}" presName="compNode" presStyleCnt="0"/>
      <dgm:spPr/>
    </dgm:pt>
    <dgm:pt modelId="{AA9B870C-CA9E-4658-AAD6-0288A088EC40}" type="pres">
      <dgm:prSet presAssocID="{DE00C5B7-3C73-4000-906D-BA99E6AC517B}" presName="iconBgRect" presStyleLbl="bgShp" presStyleIdx="7" presStyleCnt="8"/>
      <dgm:spPr/>
    </dgm:pt>
    <dgm:pt modelId="{9A5D7BE2-C271-4DD2-929E-CB23D8F1A7D3}" type="pres">
      <dgm:prSet presAssocID="{DE00C5B7-3C73-4000-906D-BA99E6AC517B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sh"/>
        </a:ext>
      </dgm:extLst>
    </dgm:pt>
    <dgm:pt modelId="{DB21EF49-7532-4C87-98C2-7559BF250A6F}" type="pres">
      <dgm:prSet presAssocID="{DE00C5B7-3C73-4000-906D-BA99E6AC517B}" presName="spaceRect" presStyleCnt="0"/>
      <dgm:spPr/>
    </dgm:pt>
    <dgm:pt modelId="{D76BFA49-EA2D-4A70-929C-1D8E7E6730F7}" type="pres">
      <dgm:prSet presAssocID="{DE00C5B7-3C73-4000-906D-BA99E6AC517B}" presName="textRect" presStyleLbl="revTx" presStyleIdx="7" presStyleCnt="8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CDD6D2-F36E-4C82-8987-FD6EB2DAB74B}" type="presOf" srcId="{DE00C5B7-3C73-4000-906D-BA99E6AC517B}" destId="{D76BFA49-EA2D-4A70-929C-1D8E7E6730F7}" srcOrd="0" destOrd="0" presId="urn:microsoft.com/office/officeart/2018/5/layout/IconCircleLabelList"/>
    <dgm:cxn modelId="{B9B88B76-6227-4071-A6FB-3019EE53955C}" type="presOf" srcId="{13C649F9-57F3-4B35-8FA0-39ACFD7FE210}" destId="{96AF0F25-CF59-4764-9207-3BF3FE147A3C}" srcOrd="0" destOrd="0" presId="urn:microsoft.com/office/officeart/2018/5/layout/IconCircleLabelList"/>
    <dgm:cxn modelId="{786B76A7-F765-4C8D-87AE-70304DCF47E7}" srcId="{9FF90B95-E245-4CDB-B41D-F77FFB47BDF4}" destId="{7F0CFFE7-E3BE-457D-806B-3259C17C8EDE}" srcOrd="2" destOrd="0" parTransId="{30FAF546-B1E3-46A6-867B-F54B73C976DD}" sibTransId="{71F632F4-4971-4DA3-89FE-07F460C270D4}"/>
    <dgm:cxn modelId="{62A3C3EC-0739-4D07-AFFF-41899851BF07}" srcId="{9FF90B95-E245-4CDB-B41D-F77FFB47BDF4}" destId="{D32C3796-B88A-4ED4-A6EB-28E2C97B4FE3}" srcOrd="6" destOrd="0" parTransId="{B20D8F84-FC96-4076-BA80-AB9A441D8B1B}" sibTransId="{A52D482A-766E-41CA-A0C6-D4A8CD4886A5}"/>
    <dgm:cxn modelId="{B1272BBF-221B-4C9E-9DDB-303FDB6CEC90}" srcId="{9FF90B95-E245-4CDB-B41D-F77FFB47BDF4}" destId="{13C649F9-57F3-4B35-8FA0-39ACFD7FE210}" srcOrd="1" destOrd="0" parTransId="{C82098AB-02D2-4665-A03A-3AEC192C53D0}" sibTransId="{185E4822-2142-4103-8D57-3EF86C27C814}"/>
    <dgm:cxn modelId="{189AF967-6EC5-408B-80DC-B88714262703}" srcId="{9FF90B95-E245-4CDB-B41D-F77FFB47BDF4}" destId="{1A2BD534-596D-47A5-AE79-8AFAC845F3EB}" srcOrd="0" destOrd="0" parTransId="{8DCD9588-9106-4AA9-97FC-726B6332C978}" sibTransId="{7C5117D9-0F9D-479B-BC38-B6BB693AF0D6}"/>
    <dgm:cxn modelId="{86771D79-A950-4D39-80A3-601AF02D5A98}" type="presOf" srcId="{1A2BD534-596D-47A5-AE79-8AFAC845F3EB}" destId="{7C6FB263-672D-4587-9E6E-D312E0CF9BCF}" srcOrd="0" destOrd="0" presId="urn:microsoft.com/office/officeart/2018/5/layout/IconCircleLabelList"/>
    <dgm:cxn modelId="{D98665A1-C291-4639-BC04-52BBBE5379E9}" type="presOf" srcId="{39CC011A-0D8E-425D-9F9E-8F1D4314545E}" destId="{B9F3C2EB-A39C-4A3D-8175-EDEFF27F57A1}" srcOrd="0" destOrd="0" presId="urn:microsoft.com/office/officeart/2018/5/layout/IconCircleLabelList"/>
    <dgm:cxn modelId="{F44E689E-A745-48C7-92B3-2094B365DDCF}" srcId="{9FF90B95-E245-4CDB-B41D-F77FFB47BDF4}" destId="{05EC1BE6-414E-4856-BDC7-2A1C9F5409DF}" srcOrd="3" destOrd="0" parTransId="{54C9DC65-5D21-484D-ABA1-168B7B29EEC0}" sibTransId="{095D5088-AD96-42A0-B75B-FBB21CECD8A8}"/>
    <dgm:cxn modelId="{EDA8676E-8BE9-4F17-9A89-E47BD1AF3630}" srcId="{9FF90B95-E245-4CDB-B41D-F77FFB47BDF4}" destId="{DE00C5B7-3C73-4000-906D-BA99E6AC517B}" srcOrd="7" destOrd="0" parTransId="{3225AE9C-4C32-4150-8997-26CA72541421}" sibTransId="{84281C7D-7C99-4E93-822F-F67E6BA8D035}"/>
    <dgm:cxn modelId="{B31880E2-6D14-4DFB-B7C6-65A4CC1156A4}" srcId="{9FF90B95-E245-4CDB-B41D-F77FFB47BDF4}" destId="{09DBD1D9-00DC-449C-8A13-C4B48A40B754}" srcOrd="4" destOrd="0" parTransId="{A71BC455-0F32-4E7B-AC89-7F2B57321C75}" sibTransId="{758BC1A3-AA1D-46F4-9FCE-D4B53A0D5CB2}"/>
    <dgm:cxn modelId="{4B724A90-26DB-479A-BCE3-0F25DBFDA0D7}" type="presOf" srcId="{09DBD1D9-00DC-449C-8A13-C4B48A40B754}" destId="{EFF3E261-A430-4029-845A-60E14181D18A}" srcOrd="0" destOrd="0" presId="urn:microsoft.com/office/officeart/2018/5/layout/IconCircleLabelList"/>
    <dgm:cxn modelId="{3D68CA53-AA66-425D-8C6C-D12C541709D8}" type="presOf" srcId="{05EC1BE6-414E-4856-BDC7-2A1C9F5409DF}" destId="{5232902D-9195-4815-A10C-55D10F437C63}" srcOrd="0" destOrd="0" presId="urn:microsoft.com/office/officeart/2018/5/layout/IconCircleLabelList"/>
    <dgm:cxn modelId="{4EF1F451-5713-4300-BD34-11CF638F9633}" srcId="{9FF90B95-E245-4CDB-B41D-F77FFB47BDF4}" destId="{39CC011A-0D8E-425D-9F9E-8F1D4314545E}" srcOrd="5" destOrd="0" parTransId="{5B0DECDB-0890-4448-9E52-66D39DFB8BD7}" sibTransId="{E80627BA-ED64-4B7E-9E71-8F17D8B11D4B}"/>
    <dgm:cxn modelId="{16F90EED-06AC-4D11-9C68-F9BB40012570}" type="presOf" srcId="{D32C3796-B88A-4ED4-A6EB-28E2C97B4FE3}" destId="{8A049B4C-2890-42D9-A7CF-7006A3A9337B}" srcOrd="0" destOrd="0" presId="urn:microsoft.com/office/officeart/2018/5/layout/IconCircleLabelList"/>
    <dgm:cxn modelId="{2EA6FFE3-1923-450F-9AFC-F73DFF91C4F8}" type="presOf" srcId="{7F0CFFE7-E3BE-457D-806B-3259C17C8EDE}" destId="{32E0EED5-49AE-4693-ACE9-BE0E9BAEF279}" srcOrd="0" destOrd="0" presId="urn:microsoft.com/office/officeart/2018/5/layout/IconCircleLabelList"/>
    <dgm:cxn modelId="{C0C46649-E52C-49FC-801E-5C6DA4FD257F}" type="presOf" srcId="{9FF90B95-E245-4CDB-B41D-F77FFB47BDF4}" destId="{3BEE3052-4080-428C-B326-49D102AE61BF}" srcOrd="0" destOrd="0" presId="urn:microsoft.com/office/officeart/2018/5/layout/IconCircleLabelList"/>
    <dgm:cxn modelId="{318A5D54-B10E-4F39-AAB1-87FD9754C21F}" type="presParOf" srcId="{3BEE3052-4080-428C-B326-49D102AE61BF}" destId="{A37C3833-6AC4-47C8-9AB5-3FF14B63A9E6}" srcOrd="0" destOrd="0" presId="urn:microsoft.com/office/officeart/2018/5/layout/IconCircleLabelList"/>
    <dgm:cxn modelId="{3A9BC7DE-7F82-494B-9C2B-4F8295D0A847}" type="presParOf" srcId="{A37C3833-6AC4-47C8-9AB5-3FF14B63A9E6}" destId="{87B3F597-6BB7-49CF-B883-41D7E9B21E63}" srcOrd="0" destOrd="0" presId="urn:microsoft.com/office/officeart/2018/5/layout/IconCircleLabelList"/>
    <dgm:cxn modelId="{D0FF1DCD-2CD2-4F95-8460-3A832F0F0BF0}" type="presParOf" srcId="{A37C3833-6AC4-47C8-9AB5-3FF14B63A9E6}" destId="{0F08350B-02C4-4587-8891-8DE45B31272C}" srcOrd="1" destOrd="0" presId="urn:microsoft.com/office/officeart/2018/5/layout/IconCircleLabelList"/>
    <dgm:cxn modelId="{7F1ABB82-F2F0-4B55-94BB-0A98200F5D89}" type="presParOf" srcId="{A37C3833-6AC4-47C8-9AB5-3FF14B63A9E6}" destId="{86F8F228-6C0D-4B3D-80A7-BE7102101D98}" srcOrd="2" destOrd="0" presId="urn:microsoft.com/office/officeart/2018/5/layout/IconCircleLabelList"/>
    <dgm:cxn modelId="{753C4D36-1F6B-40AD-BF16-CEB3B91FE7BB}" type="presParOf" srcId="{A37C3833-6AC4-47C8-9AB5-3FF14B63A9E6}" destId="{7C6FB263-672D-4587-9E6E-D312E0CF9BCF}" srcOrd="3" destOrd="0" presId="urn:microsoft.com/office/officeart/2018/5/layout/IconCircleLabelList"/>
    <dgm:cxn modelId="{185FBBEA-B02A-4489-8A97-2634DAB53783}" type="presParOf" srcId="{3BEE3052-4080-428C-B326-49D102AE61BF}" destId="{78DA64B0-AACB-4F55-A26E-79A71825AFBB}" srcOrd="1" destOrd="0" presId="urn:microsoft.com/office/officeart/2018/5/layout/IconCircleLabelList"/>
    <dgm:cxn modelId="{4F5B155A-FEC6-4BA9-85C9-00C7877A4101}" type="presParOf" srcId="{3BEE3052-4080-428C-B326-49D102AE61BF}" destId="{1AE029D7-2EEE-4659-8B9B-4800F2CEE8CC}" srcOrd="2" destOrd="0" presId="urn:microsoft.com/office/officeart/2018/5/layout/IconCircleLabelList"/>
    <dgm:cxn modelId="{1FC32D77-320A-4E6C-9553-D57C2C5A02CB}" type="presParOf" srcId="{1AE029D7-2EEE-4659-8B9B-4800F2CEE8CC}" destId="{8B171E9E-BCDC-414F-A5B7-02C5268F859D}" srcOrd="0" destOrd="0" presId="urn:microsoft.com/office/officeart/2018/5/layout/IconCircleLabelList"/>
    <dgm:cxn modelId="{ABB8E278-2D37-4E27-89B3-5E3BFCC25090}" type="presParOf" srcId="{1AE029D7-2EEE-4659-8B9B-4800F2CEE8CC}" destId="{6FE39337-5B11-46AA-A3E2-F2287874EBA4}" srcOrd="1" destOrd="0" presId="urn:microsoft.com/office/officeart/2018/5/layout/IconCircleLabelList"/>
    <dgm:cxn modelId="{2EA02FBB-B31D-46AB-9242-D4A9BF32202D}" type="presParOf" srcId="{1AE029D7-2EEE-4659-8B9B-4800F2CEE8CC}" destId="{8F4CAB3B-ED7B-4469-AAA5-308291E8DFE8}" srcOrd="2" destOrd="0" presId="urn:microsoft.com/office/officeart/2018/5/layout/IconCircleLabelList"/>
    <dgm:cxn modelId="{688ABDA6-FD06-43AD-825F-57F8E98A2BC8}" type="presParOf" srcId="{1AE029D7-2EEE-4659-8B9B-4800F2CEE8CC}" destId="{96AF0F25-CF59-4764-9207-3BF3FE147A3C}" srcOrd="3" destOrd="0" presId="urn:microsoft.com/office/officeart/2018/5/layout/IconCircleLabelList"/>
    <dgm:cxn modelId="{9316CDAF-7B20-45A2-BB09-4873BDA4100C}" type="presParOf" srcId="{3BEE3052-4080-428C-B326-49D102AE61BF}" destId="{EE6F572A-EDBF-40AD-A856-10CAE177B85A}" srcOrd="3" destOrd="0" presId="urn:microsoft.com/office/officeart/2018/5/layout/IconCircleLabelList"/>
    <dgm:cxn modelId="{D03D30A3-68DD-427D-A240-CE91640C211B}" type="presParOf" srcId="{3BEE3052-4080-428C-B326-49D102AE61BF}" destId="{12EE1281-B2BC-4B9F-85D1-FC482AE5D8E2}" srcOrd="4" destOrd="0" presId="urn:microsoft.com/office/officeart/2018/5/layout/IconCircleLabelList"/>
    <dgm:cxn modelId="{347B6F06-F574-4980-A70B-144CD23ACAF3}" type="presParOf" srcId="{12EE1281-B2BC-4B9F-85D1-FC482AE5D8E2}" destId="{6FD7C480-F0A6-4682-8B39-35F998396B04}" srcOrd="0" destOrd="0" presId="urn:microsoft.com/office/officeart/2018/5/layout/IconCircleLabelList"/>
    <dgm:cxn modelId="{BD48D494-4513-4D9E-893D-D07B74755F29}" type="presParOf" srcId="{12EE1281-B2BC-4B9F-85D1-FC482AE5D8E2}" destId="{15B275A6-7291-4966-9BAA-C27320BB715B}" srcOrd="1" destOrd="0" presId="urn:microsoft.com/office/officeart/2018/5/layout/IconCircleLabelList"/>
    <dgm:cxn modelId="{226CD677-C3A9-44FA-9594-6DF62996D546}" type="presParOf" srcId="{12EE1281-B2BC-4B9F-85D1-FC482AE5D8E2}" destId="{1F8CF9AF-ED79-4189-AA37-DCC8A1B64965}" srcOrd="2" destOrd="0" presId="urn:microsoft.com/office/officeart/2018/5/layout/IconCircleLabelList"/>
    <dgm:cxn modelId="{CBDB96C2-6802-4DD4-B2C2-23E396A1F0C2}" type="presParOf" srcId="{12EE1281-B2BC-4B9F-85D1-FC482AE5D8E2}" destId="{32E0EED5-49AE-4693-ACE9-BE0E9BAEF279}" srcOrd="3" destOrd="0" presId="urn:microsoft.com/office/officeart/2018/5/layout/IconCircleLabelList"/>
    <dgm:cxn modelId="{7381FF3F-965C-41D0-B504-92E46E2760B2}" type="presParOf" srcId="{3BEE3052-4080-428C-B326-49D102AE61BF}" destId="{A53DE532-D99B-466E-ACEB-040912D063A3}" srcOrd="5" destOrd="0" presId="urn:microsoft.com/office/officeart/2018/5/layout/IconCircleLabelList"/>
    <dgm:cxn modelId="{05AD18A9-4CA6-4E59-8EC8-DFBC6E6B5797}" type="presParOf" srcId="{3BEE3052-4080-428C-B326-49D102AE61BF}" destId="{E44FCC6D-4B09-4350-930A-C31CD61061BA}" srcOrd="6" destOrd="0" presId="urn:microsoft.com/office/officeart/2018/5/layout/IconCircleLabelList"/>
    <dgm:cxn modelId="{A940297C-E55C-407B-9128-4E809CFE848E}" type="presParOf" srcId="{E44FCC6D-4B09-4350-930A-C31CD61061BA}" destId="{D7F3130D-D163-4E07-817A-B576BDB39A35}" srcOrd="0" destOrd="0" presId="urn:microsoft.com/office/officeart/2018/5/layout/IconCircleLabelList"/>
    <dgm:cxn modelId="{877FFDF0-9249-4C54-BBE3-C1A27E6828EE}" type="presParOf" srcId="{E44FCC6D-4B09-4350-930A-C31CD61061BA}" destId="{0AC39E3B-2D95-4F2A-A02C-34BAFA9B9B72}" srcOrd="1" destOrd="0" presId="urn:microsoft.com/office/officeart/2018/5/layout/IconCircleLabelList"/>
    <dgm:cxn modelId="{216F64E6-9D64-4B25-AB54-19BEB19ED57D}" type="presParOf" srcId="{E44FCC6D-4B09-4350-930A-C31CD61061BA}" destId="{4CAD26A0-5BC6-4FD7-8B95-2AD720095A0C}" srcOrd="2" destOrd="0" presId="urn:microsoft.com/office/officeart/2018/5/layout/IconCircleLabelList"/>
    <dgm:cxn modelId="{C56C8128-8689-4CC7-80C2-509166130DB0}" type="presParOf" srcId="{E44FCC6D-4B09-4350-930A-C31CD61061BA}" destId="{5232902D-9195-4815-A10C-55D10F437C63}" srcOrd="3" destOrd="0" presId="urn:microsoft.com/office/officeart/2018/5/layout/IconCircleLabelList"/>
    <dgm:cxn modelId="{878B81A7-2A64-415A-8183-6305DE081A29}" type="presParOf" srcId="{3BEE3052-4080-428C-B326-49D102AE61BF}" destId="{07E26E42-E834-4E00-BBD7-2F36D54C7A6E}" srcOrd="7" destOrd="0" presId="urn:microsoft.com/office/officeart/2018/5/layout/IconCircleLabelList"/>
    <dgm:cxn modelId="{351C6DEA-139D-4A27-BE02-DFBA7157C16D}" type="presParOf" srcId="{3BEE3052-4080-428C-B326-49D102AE61BF}" destId="{BEB8ECAD-0728-46BA-A804-311D3A7F89F0}" srcOrd="8" destOrd="0" presId="urn:microsoft.com/office/officeart/2018/5/layout/IconCircleLabelList"/>
    <dgm:cxn modelId="{FA685758-2872-4A13-8AEC-9C530146621A}" type="presParOf" srcId="{BEB8ECAD-0728-46BA-A804-311D3A7F89F0}" destId="{B4B1BEA5-A5EB-4F85-A0A4-3B8EB54A71F8}" srcOrd="0" destOrd="0" presId="urn:microsoft.com/office/officeart/2018/5/layout/IconCircleLabelList"/>
    <dgm:cxn modelId="{7A096157-00D9-4925-A3A2-6D40DA162D13}" type="presParOf" srcId="{BEB8ECAD-0728-46BA-A804-311D3A7F89F0}" destId="{6D59CDA4-CE44-4A1B-B11A-9FEE15DD3DDD}" srcOrd="1" destOrd="0" presId="urn:microsoft.com/office/officeart/2018/5/layout/IconCircleLabelList"/>
    <dgm:cxn modelId="{153F7CCB-039F-4129-A738-B932FB464CE0}" type="presParOf" srcId="{BEB8ECAD-0728-46BA-A804-311D3A7F89F0}" destId="{FC95C4EE-456F-430C-94B2-2AE1CC231F1D}" srcOrd="2" destOrd="0" presId="urn:microsoft.com/office/officeart/2018/5/layout/IconCircleLabelList"/>
    <dgm:cxn modelId="{2FBE9C07-A629-4D01-87BF-7A59C044B3F3}" type="presParOf" srcId="{BEB8ECAD-0728-46BA-A804-311D3A7F89F0}" destId="{EFF3E261-A430-4029-845A-60E14181D18A}" srcOrd="3" destOrd="0" presId="urn:microsoft.com/office/officeart/2018/5/layout/IconCircleLabelList"/>
    <dgm:cxn modelId="{8EBD0092-5618-42E1-AF34-74320F4EB132}" type="presParOf" srcId="{3BEE3052-4080-428C-B326-49D102AE61BF}" destId="{36FE99BB-7DE0-4DA8-9150-2369EE2B952E}" srcOrd="9" destOrd="0" presId="urn:microsoft.com/office/officeart/2018/5/layout/IconCircleLabelList"/>
    <dgm:cxn modelId="{A2F0461B-845F-45F3-8D3B-CDC6B168D645}" type="presParOf" srcId="{3BEE3052-4080-428C-B326-49D102AE61BF}" destId="{23DE28BC-AE47-484F-AD95-B87C147410E1}" srcOrd="10" destOrd="0" presId="urn:microsoft.com/office/officeart/2018/5/layout/IconCircleLabelList"/>
    <dgm:cxn modelId="{0E052ACD-8F6C-4BC9-B97E-83C1194624E5}" type="presParOf" srcId="{23DE28BC-AE47-484F-AD95-B87C147410E1}" destId="{8B43CB28-07DA-4B0C-B12F-8FE66D79B7F0}" srcOrd="0" destOrd="0" presId="urn:microsoft.com/office/officeart/2018/5/layout/IconCircleLabelList"/>
    <dgm:cxn modelId="{096EDDB6-082E-496A-9C25-FD1E2CDABFAB}" type="presParOf" srcId="{23DE28BC-AE47-484F-AD95-B87C147410E1}" destId="{826A4898-6B65-4EFD-A833-7CBB424D5D84}" srcOrd="1" destOrd="0" presId="urn:microsoft.com/office/officeart/2018/5/layout/IconCircleLabelList"/>
    <dgm:cxn modelId="{E45E4356-BEED-4B1B-8488-21353BD85471}" type="presParOf" srcId="{23DE28BC-AE47-484F-AD95-B87C147410E1}" destId="{96C606F5-C684-45AC-ABE1-E3122B093051}" srcOrd="2" destOrd="0" presId="urn:microsoft.com/office/officeart/2018/5/layout/IconCircleLabelList"/>
    <dgm:cxn modelId="{D07A21D6-E126-46BA-92D3-7C33258CFA1B}" type="presParOf" srcId="{23DE28BC-AE47-484F-AD95-B87C147410E1}" destId="{B9F3C2EB-A39C-4A3D-8175-EDEFF27F57A1}" srcOrd="3" destOrd="0" presId="urn:microsoft.com/office/officeart/2018/5/layout/IconCircleLabelList"/>
    <dgm:cxn modelId="{442E3414-EFD0-47B7-ABC6-44F772D65087}" type="presParOf" srcId="{3BEE3052-4080-428C-B326-49D102AE61BF}" destId="{2953D88D-12E3-4F2B-BB82-4457EB3CFC73}" srcOrd="11" destOrd="0" presId="urn:microsoft.com/office/officeart/2018/5/layout/IconCircleLabelList"/>
    <dgm:cxn modelId="{CF4980D6-0F73-4DB7-87F2-881A9AE02274}" type="presParOf" srcId="{3BEE3052-4080-428C-B326-49D102AE61BF}" destId="{CC02F133-4C6E-43BF-AA32-FF70CD862F51}" srcOrd="12" destOrd="0" presId="urn:microsoft.com/office/officeart/2018/5/layout/IconCircleLabelList"/>
    <dgm:cxn modelId="{B0B4EC05-7BA8-400B-A689-8933CCE920EA}" type="presParOf" srcId="{CC02F133-4C6E-43BF-AA32-FF70CD862F51}" destId="{DA7632AD-B65C-47A4-B94C-1C69791D2C33}" srcOrd="0" destOrd="0" presId="urn:microsoft.com/office/officeart/2018/5/layout/IconCircleLabelList"/>
    <dgm:cxn modelId="{745FB6A0-7B4F-418E-95F4-3A0EAC33F41A}" type="presParOf" srcId="{CC02F133-4C6E-43BF-AA32-FF70CD862F51}" destId="{E61076F1-D81C-491B-AA06-5B9F180491EC}" srcOrd="1" destOrd="0" presId="urn:microsoft.com/office/officeart/2018/5/layout/IconCircleLabelList"/>
    <dgm:cxn modelId="{E934B3D4-F277-4EAE-BAEA-F3E3B42D2B0D}" type="presParOf" srcId="{CC02F133-4C6E-43BF-AA32-FF70CD862F51}" destId="{32314AC1-5ECE-46F7-87BC-A16514AF6A36}" srcOrd="2" destOrd="0" presId="urn:microsoft.com/office/officeart/2018/5/layout/IconCircleLabelList"/>
    <dgm:cxn modelId="{1625E212-5513-44B6-A1C3-0947A67639A5}" type="presParOf" srcId="{CC02F133-4C6E-43BF-AA32-FF70CD862F51}" destId="{8A049B4C-2890-42D9-A7CF-7006A3A9337B}" srcOrd="3" destOrd="0" presId="urn:microsoft.com/office/officeart/2018/5/layout/IconCircleLabelList"/>
    <dgm:cxn modelId="{FCAECC8C-85CE-48DA-8DE5-AEFB7E2CA6CD}" type="presParOf" srcId="{3BEE3052-4080-428C-B326-49D102AE61BF}" destId="{64997144-26BA-47C0-8FB2-CCA12879F023}" srcOrd="13" destOrd="0" presId="urn:microsoft.com/office/officeart/2018/5/layout/IconCircleLabelList"/>
    <dgm:cxn modelId="{8BB5F8C0-0A1C-430C-8206-F2CAD9DEFE07}" type="presParOf" srcId="{3BEE3052-4080-428C-B326-49D102AE61BF}" destId="{C10EA342-B726-4432-BB88-AB9C59AA90B6}" srcOrd="14" destOrd="0" presId="urn:microsoft.com/office/officeart/2018/5/layout/IconCircleLabelList"/>
    <dgm:cxn modelId="{BAFA0AD7-B8A2-4842-803E-B476B5FD5C75}" type="presParOf" srcId="{C10EA342-B726-4432-BB88-AB9C59AA90B6}" destId="{AA9B870C-CA9E-4658-AAD6-0288A088EC40}" srcOrd="0" destOrd="0" presId="urn:microsoft.com/office/officeart/2018/5/layout/IconCircleLabelList"/>
    <dgm:cxn modelId="{02FB4956-FAD5-40ED-B0F7-2F7354104F65}" type="presParOf" srcId="{C10EA342-B726-4432-BB88-AB9C59AA90B6}" destId="{9A5D7BE2-C271-4DD2-929E-CB23D8F1A7D3}" srcOrd="1" destOrd="0" presId="urn:microsoft.com/office/officeart/2018/5/layout/IconCircleLabelList"/>
    <dgm:cxn modelId="{AEA1250E-A60D-45A0-A6DB-C0DF468A9B0E}" type="presParOf" srcId="{C10EA342-B726-4432-BB88-AB9C59AA90B6}" destId="{DB21EF49-7532-4C87-98C2-7559BF250A6F}" srcOrd="2" destOrd="0" presId="urn:microsoft.com/office/officeart/2018/5/layout/IconCircleLabelList"/>
    <dgm:cxn modelId="{35B37742-1C2D-4799-9CD5-C9B67FE859F5}" type="presParOf" srcId="{C10EA342-B726-4432-BB88-AB9C59AA90B6}" destId="{D76BFA49-EA2D-4A70-929C-1D8E7E6730F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7C897C-EA61-4886-A5B7-47CD0FB8FD74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36DF431-BE91-430A-A7BB-C9105E44828D}">
      <dgm:prSet/>
      <dgm:spPr/>
      <dgm:t>
        <a:bodyPr/>
        <a:lstStyle/>
        <a:p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Co má vaše téma společné s kapitalismem? Jak úzce je závislý vývoj kapitalismu na tomto odvětví?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6D1B1E00-35B2-4A2F-A06A-E47B2AC01BEF}" type="parTrans" cxnId="{9F318230-62E8-459A-B641-042385DD8204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622A3545-7BF3-4411-A84F-0E4441398CC8}" type="sibTrans" cxnId="{9F318230-62E8-459A-B641-042385DD8204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8109964D-ECB5-4215-BC14-5571D419D3BF}">
      <dgm:prSet/>
      <dgm:spPr/>
      <dgm:t>
        <a:bodyPr/>
        <a:lstStyle/>
        <a:p>
          <a:r>
            <a:rPr lang="cs-CZ">
              <a:latin typeface="Segoe UI Semibold" panose="020B0702040204020203" pitchFamily="34" charset="0"/>
              <a:cs typeface="Segoe UI Semibold" panose="020B0702040204020203" pitchFamily="34" charset="0"/>
            </a:rPr>
            <a:t>Jaké změny v průběhu novověku v tomto odvětví nastaly?</a:t>
          </a:r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2BDC2CD8-E3DE-4D56-928C-7CCBA806C549}" type="parTrans" cxnId="{DA5CF438-F200-4C2D-8305-5BE75CD1B411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98EE3DF9-CBC2-46FF-ABB4-880DAC27A27F}" type="sibTrans" cxnId="{DA5CF438-F200-4C2D-8305-5BE75CD1B411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6E77DF42-9BAC-42B6-A320-93787158A1B4}">
      <dgm:prSet/>
      <dgm:spPr/>
      <dgm:t>
        <a:bodyPr/>
        <a:lstStyle/>
        <a:p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Jaká je situace dnes v porovnání s minulostí?</a:t>
          </a:r>
        </a:p>
        <a:p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Co je pozitivy a negativy?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E04A04E5-9F04-461F-B7E3-5EE5543BC647}" type="parTrans" cxnId="{F16FC59B-0BE4-4B37-B175-2E6564E9FE18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EA5DB184-5694-486C-BD64-50E92F6383EF}" type="sibTrans" cxnId="{F16FC59B-0BE4-4B37-B175-2E6564E9FE18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ED122002-2A2C-4A7F-AED3-353AEC00EFBF}">
      <dgm:prSet/>
      <dgm:spPr/>
      <dgm:t>
        <a:bodyPr/>
        <a:lstStyle/>
        <a:p>
          <a:r>
            <a:rPr lang="cs-CZ" dirty="0">
              <a:latin typeface="Segoe UI Semibold" panose="020B0702040204020203" pitchFamily="34" charset="0"/>
              <a:cs typeface="Segoe UI Semibold" panose="020B0702040204020203" pitchFamily="34" charset="0"/>
            </a:rPr>
            <a:t>Co je hlavním pojmem v této oblasti a jaký má význam pro svět?</a:t>
          </a:r>
          <a:endParaRPr lang="en-US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7C4001BF-1EE1-4442-B752-D47033AC8E2E}" type="parTrans" cxnId="{8BDC2184-461E-46B3-8FD3-D3A1F4BCC91D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27788945-B7D3-44F6-A108-4E2B4466FCD9}" type="sibTrans" cxnId="{8BDC2184-461E-46B3-8FD3-D3A1F4BCC91D}">
      <dgm:prSet/>
      <dgm:spPr/>
      <dgm:t>
        <a:bodyPr/>
        <a:lstStyle/>
        <a:p>
          <a:endParaRPr lang="en-US">
            <a:latin typeface="Segoe UI Semibold" panose="020B0702040204020203" pitchFamily="34" charset="0"/>
            <a:cs typeface="Segoe UI Semibold" panose="020B0702040204020203" pitchFamily="34" charset="0"/>
          </a:endParaRPr>
        </a:p>
      </dgm:t>
    </dgm:pt>
    <dgm:pt modelId="{EB6295EB-FE2D-5F40-8B9F-B721BC8F0F3A}" type="pres">
      <dgm:prSet presAssocID="{3E7C897C-EA61-4886-A5B7-47CD0FB8FD7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EC2BD7-CF51-4440-A3F9-20F7CBDB2B93}" type="pres">
      <dgm:prSet presAssocID="{3E7C897C-EA61-4886-A5B7-47CD0FB8FD74}" presName="diamond" presStyleLbl="bgShp" presStyleIdx="0" presStyleCnt="1"/>
      <dgm:spPr/>
    </dgm:pt>
    <dgm:pt modelId="{BF0E3E8A-7220-1449-8540-27369681196E}" type="pres">
      <dgm:prSet presAssocID="{3E7C897C-EA61-4886-A5B7-47CD0FB8FD74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54A93-629C-9544-BE27-4F896C6D7CCD}" type="pres">
      <dgm:prSet presAssocID="{3E7C897C-EA61-4886-A5B7-47CD0FB8FD7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7F8AE3-9AEC-6C45-9CEF-363B2F9B6C4D}" type="pres">
      <dgm:prSet presAssocID="{3E7C897C-EA61-4886-A5B7-47CD0FB8FD74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9AAB56-D393-B64D-8911-9595AA2084C0}" type="pres">
      <dgm:prSet presAssocID="{3E7C897C-EA61-4886-A5B7-47CD0FB8FD74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318230-62E8-459A-B641-042385DD8204}" srcId="{3E7C897C-EA61-4886-A5B7-47CD0FB8FD74}" destId="{236DF431-BE91-430A-A7BB-C9105E44828D}" srcOrd="0" destOrd="0" parTransId="{6D1B1E00-35B2-4A2F-A06A-E47B2AC01BEF}" sibTransId="{622A3545-7BF3-4411-A84F-0E4441398CC8}"/>
    <dgm:cxn modelId="{F16FC59B-0BE4-4B37-B175-2E6564E9FE18}" srcId="{3E7C897C-EA61-4886-A5B7-47CD0FB8FD74}" destId="{6E77DF42-9BAC-42B6-A320-93787158A1B4}" srcOrd="2" destOrd="0" parTransId="{E04A04E5-9F04-461F-B7E3-5EE5543BC647}" sibTransId="{EA5DB184-5694-486C-BD64-50E92F6383EF}"/>
    <dgm:cxn modelId="{31EB568B-1E39-854E-B022-73C3C98B330F}" type="presOf" srcId="{236DF431-BE91-430A-A7BB-C9105E44828D}" destId="{BF0E3E8A-7220-1449-8540-27369681196E}" srcOrd="0" destOrd="0" presId="urn:microsoft.com/office/officeart/2005/8/layout/matrix3"/>
    <dgm:cxn modelId="{8BDC2184-461E-46B3-8FD3-D3A1F4BCC91D}" srcId="{3E7C897C-EA61-4886-A5B7-47CD0FB8FD74}" destId="{ED122002-2A2C-4A7F-AED3-353AEC00EFBF}" srcOrd="3" destOrd="0" parTransId="{7C4001BF-1EE1-4442-B752-D47033AC8E2E}" sibTransId="{27788945-B7D3-44F6-A108-4E2B4466FCD9}"/>
    <dgm:cxn modelId="{DA5CF438-F200-4C2D-8305-5BE75CD1B411}" srcId="{3E7C897C-EA61-4886-A5B7-47CD0FB8FD74}" destId="{8109964D-ECB5-4215-BC14-5571D419D3BF}" srcOrd="1" destOrd="0" parTransId="{2BDC2CD8-E3DE-4D56-928C-7CCBA806C549}" sibTransId="{98EE3DF9-CBC2-46FF-ABB4-880DAC27A27F}"/>
    <dgm:cxn modelId="{BB405C7F-7EB1-AB40-A36D-BFC944AE9DF9}" type="presOf" srcId="{3E7C897C-EA61-4886-A5B7-47CD0FB8FD74}" destId="{EB6295EB-FE2D-5F40-8B9F-B721BC8F0F3A}" srcOrd="0" destOrd="0" presId="urn:microsoft.com/office/officeart/2005/8/layout/matrix3"/>
    <dgm:cxn modelId="{0F81DAFE-ED29-4F42-9C7A-0DE270E97DC7}" type="presOf" srcId="{8109964D-ECB5-4215-BC14-5571D419D3BF}" destId="{98554A93-629C-9544-BE27-4F896C6D7CCD}" srcOrd="0" destOrd="0" presId="urn:microsoft.com/office/officeart/2005/8/layout/matrix3"/>
    <dgm:cxn modelId="{8F9058D5-8AE2-C44D-AF3F-2013EDA2DEB0}" type="presOf" srcId="{ED122002-2A2C-4A7F-AED3-353AEC00EFBF}" destId="{029AAB56-D393-B64D-8911-9595AA2084C0}" srcOrd="0" destOrd="0" presId="urn:microsoft.com/office/officeart/2005/8/layout/matrix3"/>
    <dgm:cxn modelId="{EA085479-4842-7743-BE24-084141D1A759}" type="presOf" srcId="{6E77DF42-9BAC-42B6-A320-93787158A1B4}" destId="{7E7F8AE3-9AEC-6C45-9CEF-363B2F9B6C4D}" srcOrd="0" destOrd="0" presId="urn:microsoft.com/office/officeart/2005/8/layout/matrix3"/>
    <dgm:cxn modelId="{E1CDD5A9-121E-0148-AADD-86B6D3492FC4}" type="presParOf" srcId="{EB6295EB-FE2D-5F40-8B9F-B721BC8F0F3A}" destId="{7DEC2BD7-CF51-4440-A3F9-20F7CBDB2B93}" srcOrd="0" destOrd="0" presId="urn:microsoft.com/office/officeart/2005/8/layout/matrix3"/>
    <dgm:cxn modelId="{C4537649-C320-8449-971B-DEC3BA61084C}" type="presParOf" srcId="{EB6295EB-FE2D-5F40-8B9F-B721BC8F0F3A}" destId="{BF0E3E8A-7220-1449-8540-27369681196E}" srcOrd="1" destOrd="0" presId="urn:microsoft.com/office/officeart/2005/8/layout/matrix3"/>
    <dgm:cxn modelId="{63E02A5F-12EB-4348-91B8-8892558E350D}" type="presParOf" srcId="{EB6295EB-FE2D-5F40-8B9F-B721BC8F0F3A}" destId="{98554A93-629C-9544-BE27-4F896C6D7CCD}" srcOrd="2" destOrd="0" presId="urn:microsoft.com/office/officeart/2005/8/layout/matrix3"/>
    <dgm:cxn modelId="{F93B6FB5-9C83-7240-B467-8FAEC64201CA}" type="presParOf" srcId="{EB6295EB-FE2D-5F40-8B9F-B721BC8F0F3A}" destId="{7E7F8AE3-9AEC-6C45-9CEF-363B2F9B6C4D}" srcOrd="3" destOrd="0" presId="urn:microsoft.com/office/officeart/2005/8/layout/matrix3"/>
    <dgm:cxn modelId="{E17497E5-9E71-AF40-A14C-F5311DAB2EBE}" type="presParOf" srcId="{EB6295EB-FE2D-5F40-8B9F-B721BC8F0F3A}" destId="{029AAB56-D393-B64D-8911-9595AA2084C0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AB12E-1B3F-CC40-AA28-74C81F448A75}">
      <dsp:nvSpPr>
        <dsp:cNvPr id="0" name=""/>
        <dsp:cNvSpPr/>
      </dsp:nvSpPr>
      <dsp:spPr>
        <a:xfrm>
          <a:off x="0" y="2576434"/>
          <a:ext cx="9625383" cy="84564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>
              <a:latin typeface="Segoe UI Semibold" panose="020B0702040204020203" pitchFamily="34" charset="0"/>
              <a:cs typeface="Segoe UI Semibold" panose="020B0702040204020203" pitchFamily="34" charset="0"/>
            </a:rPr>
            <a:t>Doplňující otázky k textu:</a:t>
          </a:r>
          <a:endParaRPr lang="en-US" sz="1500" kern="120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0" y="2576434"/>
        <a:ext cx="9625383" cy="456647"/>
      </dsp:txXfrm>
    </dsp:sp>
    <dsp:sp modelId="{113F9A3F-6D2D-A340-A087-E4B704B4B32E}">
      <dsp:nvSpPr>
        <dsp:cNvPr id="0" name=""/>
        <dsp:cNvSpPr/>
      </dsp:nvSpPr>
      <dsp:spPr>
        <a:xfrm>
          <a:off x="0" y="3016169"/>
          <a:ext cx="4812691" cy="38899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>
              <a:latin typeface="Segoe UI Semibold" panose="020B0702040204020203" pitchFamily="34" charset="0"/>
              <a:cs typeface="Segoe UI Semibold" panose="020B0702040204020203" pitchFamily="34" charset="0"/>
            </a:rPr>
            <a:t>O jaký typ textu se jedná z hlediska slohového? (věcný, odborný, výkladový postup)</a:t>
          </a:r>
          <a:endParaRPr lang="en-US" sz="1100" kern="120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0" y="3016169"/>
        <a:ext cx="4812691" cy="388995"/>
      </dsp:txXfrm>
    </dsp:sp>
    <dsp:sp modelId="{9F44CA19-EFF6-DF4B-8378-FABB3E50ABCF}">
      <dsp:nvSpPr>
        <dsp:cNvPr id="0" name=""/>
        <dsp:cNvSpPr/>
      </dsp:nvSpPr>
      <dsp:spPr>
        <a:xfrm>
          <a:off x="4812691" y="3016169"/>
          <a:ext cx="4812691" cy="388995"/>
        </a:xfrm>
        <a:prstGeom prst="rect">
          <a:avLst/>
        </a:prstGeom>
        <a:solidFill>
          <a:schemeClr val="accent2">
            <a:tint val="40000"/>
            <a:alpha val="90000"/>
            <a:hueOff val="1255211"/>
            <a:satOff val="1955"/>
            <a:lumOff val="112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1255211"/>
              <a:satOff val="1955"/>
              <a:lumOff val="11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Co je obsahem sdělení textu? (Informovat o tom, co to je kapitalismus.)</a:t>
          </a:r>
          <a:endParaRPr lang="en-US" sz="11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4812691" y="3016169"/>
        <a:ext cx="4812691" cy="388995"/>
      </dsp:txXfrm>
    </dsp:sp>
    <dsp:sp modelId="{284F947F-32B2-D44E-8344-AACF4F19662A}">
      <dsp:nvSpPr>
        <dsp:cNvPr id="0" name=""/>
        <dsp:cNvSpPr/>
      </dsp:nvSpPr>
      <dsp:spPr>
        <a:xfrm rot="10800000">
          <a:off x="0" y="1288519"/>
          <a:ext cx="9625383" cy="1300599"/>
        </a:xfrm>
        <a:prstGeom prst="upArrowCallout">
          <a:avLst/>
        </a:prstGeom>
        <a:gradFill rotWithShape="0">
          <a:gsLst>
            <a:gs pos="0">
              <a:schemeClr val="accent2">
                <a:hueOff val="3183231"/>
                <a:satOff val="5400"/>
                <a:lumOff val="-19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183231"/>
                <a:satOff val="5400"/>
                <a:lumOff val="-19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183231"/>
                <a:satOff val="5400"/>
                <a:lumOff val="-19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>
              <a:latin typeface="Segoe UI Semibold" panose="020B0702040204020203" pitchFamily="34" charset="0"/>
              <a:cs typeface="Segoe UI Semibold" panose="020B0702040204020203" pitchFamily="34" charset="0"/>
            </a:rPr>
            <a:t>Čím by se dala nahradit cizí slova v textu? Zvládnete to v kontextu celého textu z hlavy? </a:t>
          </a:r>
          <a:endParaRPr lang="en-US" sz="1500" kern="120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 rot="-10800000">
        <a:off x="0" y="1288519"/>
        <a:ext cx="9625383" cy="456510"/>
      </dsp:txXfrm>
    </dsp:sp>
    <dsp:sp modelId="{BE17C744-B5DE-334F-BA01-A7C84D311962}">
      <dsp:nvSpPr>
        <dsp:cNvPr id="0" name=""/>
        <dsp:cNvSpPr/>
      </dsp:nvSpPr>
      <dsp:spPr>
        <a:xfrm>
          <a:off x="0" y="1745030"/>
          <a:ext cx="2406345" cy="388879"/>
        </a:xfrm>
        <a:prstGeom prst="rect">
          <a:avLst/>
        </a:prstGeom>
        <a:solidFill>
          <a:schemeClr val="accent2">
            <a:tint val="40000"/>
            <a:alpha val="90000"/>
            <a:hueOff val="2510423"/>
            <a:satOff val="3910"/>
            <a:lumOff val="224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2510423"/>
              <a:satOff val="3910"/>
              <a:lumOff val="22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>
              <a:latin typeface="Segoe UI Semibold" panose="020B0702040204020203" pitchFamily="34" charset="0"/>
              <a:cs typeface="Segoe UI Semibold" panose="020B0702040204020203" pitchFamily="34" charset="0"/>
            </a:rPr>
            <a:t>Produkce</a:t>
          </a:r>
          <a:endParaRPr lang="en-US" sz="1100" kern="120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0" y="1745030"/>
        <a:ext cx="2406345" cy="388879"/>
      </dsp:txXfrm>
    </dsp:sp>
    <dsp:sp modelId="{BB0A80FB-D33E-1747-9EEA-93A9B84A1AB1}">
      <dsp:nvSpPr>
        <dsp:cNvPr id="0" name=""/>
        <dsp:cNvSpPr/>
      </dsp:nvSpPr>
      <dsp:spPr>
        <a:xfrm>
          <a:off x="2406345" y="1745030"/>
          <a:ext cx="2406345" cy="388879"/>
        </a:xfrm>
        <a:prstGeom prst="rect">
          <a:avLst/>
        </a:prstGeom>
        <a:solidFill>
          <a:schemeClr val="accent2">
            <a:tint val="40000"/>
            <a:alpha val="90000"/>
            <a:hueOff val="3765634"/>
            <a:satOff val="5866"/>
            <a:lumOff val="336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3765634"/>
              <a:satOff val="5866"/>
              <a:lumOff val="33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>
              <a:latin typeface="Segoe UI Semibold" panose="020B0702040204020203" pitchFamily="34" charset="0"/>
              <a:cs typeface="Segoe UI Semibold" panose="020B0702040204020203" pitchFamily="34" charset="0"/>
            </a:rPr>
            <a:t>Komodifikace</a:t>
          </a:r>
          <a:endParaRPr lang="en-US" sz="1100" kern="120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2406345" y="1745030"/>
        <a:ext cx="2406345" cy="388879"/>
      </dsp:txXfrm>
    </dsp:sp>
    <dsp:sp modelId="{D6A447A1-6D9E-434F-B0C6-1B0B98539884}">
      <dsp:nvSpPr>
        <dsp:cNvPr id="0" name=""/>
        <dsp:cNvSpPr/>
      </dsp:nvSpPr>
      <dsp:spPr>
        <a:xfrm>
          <a:off x="4812691" y="1745030"/>
          <a:ext cx="2406345" cy="388879"/>
        </a:xfrm>
        <a:prstGeom prst="rect">
          <a:avLst/>
        </a:prstGeom>
        <a:solidFill>
          <a:schemeClr val="accent2">
            <a:tint val="40000"/>
            <a:alpha val="90000"/>
            <a:hueOff val="5020845"/>
            <a:satOff val="7821"/>
            <a:lumOff val="448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5020845"/>
              <a:satOff val="7821"/>
              <a:lumOff val="44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>
              <a:latin typeface="Segoe UI Semibold" panose="020B0702040204020203" pitchFamily="34" charset="0"/>
              <a:cs typeface="Segoe UI Semibold" panose="020B0702040204020203" pitchFamily="34" charset="0"/>
            </a:rPr>
            <a:t>Expanze</a:t>
          </a:r>
          <a:endParaRPr lang="en-US" sz="1100" kern="120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4812691" y="1745030"/>
        <a:ext cx="2406345" cy="388879"/>
      </dsp:txXfrm>
    </dsp:sp>
    <dsp:sp modelId="{3C64FB5C-47B1-0B42-92C8-5DA1690ADB6A}">
      <dsp:nvSpPr>
        <dsp:cNvPr id="0" name=""/>
        <dsp:cNvSpPr/>
      </dsp:nvSpPr>
      <dsp:spPr>
        <a:xfrm>
          <a:off x="7219037" y="1745030"/>
          <a:ext cx="2406345" cy="388879"/>
        </a:xfrm>
        <a:prstGeom prst="rect">
          <a:avLst/>
        </a:prstGeom>
        <a:solidFill>
          <a:schemeClr val="accent2">
            <a:tint val="40000"/>
            <a:alpha val="90000"/>
            <a:hueOff val="6276057"/>
            <a:satOff val="9776"/>
            <a:lumOff val="560"/>
            <a:alphaOff val="0"/>
          </a:schemeClr>
        </a:solidFill>
        <a:ln w="6350" cap="flat" cmpd="sng" algn="ctr">
          <a:solidFill>
            <a:schemeClr val="accent2">
              <a:tint val="40000"/>
              <a:alpha val="90000"/>
              <a:hueOff val="6276057"/>
              <a:satOff val="9776"/>
              <a:lumOff val="56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78232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>
              <a:latin typeface="Segoe UI Semibold" panose="020B0702040204020203" pitchFamily="34" charset="0"/>
              <a:cs typeface="Segoe UI Semibold" panose="020B0702040204020203" pitchFamily="34" charset="0"/>
            </a:rPr>
            <a:t>Reprodukuje</a:t>
          </a:r>
          <a:endParaRPr lang="en-US" sz="1100" kern="120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7219037" y="1745030"/>
        <a:ext cx="2406345" cy="388879"/>
      </dsp:txXfrm>
    </dsp:sp>
    <dsp:sp modelId="{56F0D8AD-C669-D74E-A4CE-5C64F09DD671}">
      <dsp:nvSpPr>
        <dsp:cNvPr id="0" name=""/>
        <dsp:cNvSpPr/>
      </dsp:nvSpPr>
      <dsp:spPr>
        <a:xfrm rot="10800000">
          <a:off x="0" y="604"/>
          <a:ext cx="9625383" cy="1300599"/>
        </a:xfrm>
        <a:prstGeom prst="upArrowCallout">
          <a:avLst/>
        </a:prstGeom>
        <a:gradFill rotWithShape="0">
          <a:gsLst>
            <a:gs pos="0">
              <a:schemeClr val="accent2">
                <a:hueOff val="6366461"/>
                <a:satOff val="10800"/>
                <a:lumOff val="-3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366461"/>
                <a:satOff val="10800"/>
                <a:lumOff val="-3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366461"/>
                <a:satOff val="10800"/>
                <a:lumOff val="-3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Přečtěte si text ze strany </a:t>
          </a:r>
          <a:r>
            <a:rPr lang="cs-CZ" sz="1500" kern="1200" dirty="0" smtClean="0">
              <a:latin typeface="Segoe UI Semibold" panose="020B0702040204020203" pitchFamily="34" charset="0"/>
              <a:cs typeface="Segoe UI Semibold" panose="020B0702040204020203" pitchFamily="34" charset="0"/>
            </a:rPr>
            <a:t>85 </a:t>
          </a:r>
          <a:r>
            <a:rPr lang="cs-CZ" sz="15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s názvem Kapitalismus.</a:t>
          </a:r>
          <a:endParaRPr lang="en-US" sz="15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 rot="10800000">
        <a:off x="0" y="604"/>
        <a:ext cx="9625383" cy="8450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3028F-6FF5-674D-9473-F4AA73B38F4A}">
      <dsp:nvSpPr>
        <dsp:cNvPr id="0" name=""/>
        <dsp:cNvSpPr/>
      </dsp:nvSpPr>
      <dsp:spPr>
        <a:xfrm>
          <a:off x="0" y="30482"/>
          <a:ext cx="6391275" cy="169401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Už víme, že to slovo souvisí s ……… (žáci doplňují: penězi, majetkem, podnikáním, ziskem, svobodou, trhem, obchodováním, lidmi, demokracií, vyděláváním atp. – píšeme slova na tabuli)</a:t>
          </a:r>
          <a:endParaRPr lang="en-US" sz="18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82695" y="113177"/>
        <a:ext cx="6225885" cy="1528623"/>
      </dsp:txXfrm>
    </dsp:sp>
    <dsp:sp modelId="{8B3B6F24-B3BC-104B-81D1-98D1FD85A2CD}">
      <dsp:nvSpPr>
        <dsp:cNvPr id="0" name=""/>
        <dsp:cNvSpPr/>
      </dsp:nvSpPr>
      <dsp:spPr>
        <a:xfrm>
          <a:off x="0" y="1776336"/>
          <a:ext cx="6391275" cy="1694013"/>
        </a:xfrm>
        <a:prstGeom prst="roundRect">
          <a:avLst/>
        </a:prstGeom>
        <a:solidFill>
          <a:schemeClr val="accent2">
            <a:hueOff val="3183231"/>
            <a:satOff val="5400"/>
            <a:lumOff val="-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Spojme tato slova do smysluplného souvětí.</a:t>
          </a:r>
          <a:endParaRPr lang="en-US" sz="18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82695" y="1859031"/>
        <a:ext cx="6225885" cy="1528623"/>
      </dsp:txXfrm>
    </dsp:sp>
    <dsp:sp modelId="{B0DCAB25-1ED2-C949-B4B9-5CAADC6893C0}">
      <dsp:nvSpPr>
        <dsp:cNvPr id="0" name=""/>
        <dsp:cNvSpPr/>
      </dsp:nvSpPr>
      <dsp:spPr>
        <a:xfrm>
          <a:off x="0" y="3522190"/>
          <a:ext cx="6391275" cy="1694013"/>
        </a:xfrm>
        <a:prstGeom prst="roundRect">
          <a:avLst/>
        </a:prstGeom>
        <a:solidFill>
          <a:schemeClr val="accent2">
            <a:hueOff val="6366461"/>
            <a:satOff val="10800"/>
            <a:lumOff val="-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Např. Svobodní lidé žijící v demokratickém systému mohou podnikat a  snaží se tak dosáhnout zisku, co největšího majetku a peněz. Peníze vydělávají tak, že obchodují na trhu s něčím, co někdo jiný chce za úplatu získat. </a:t>
          </a:r>
          <a:endParaRPr lang="en-US" sz="18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82695" y="3604885"/>
        <a:ext cx="6225885" cy="15286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3F6AD3-5FE1-3544-A1BC-E7D077324EF2}">
      <dsp:nvSpPr>
        <dsp:cNvPr id="0" name=""/>
        <dsp:cNvSpPr/>
      </dsp:nvSpPr>
      <dsp:spPr>
        <a:xfrm>
          <a:off x="0" y="0"/>
          <a:ext cx="8181575" cy="138890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Představte si…, při četbě na str. </a:t>
          </a:r>
          <a:r>
            <a:rPr lang="cs-CZ" sz="1800" kern="1200" dirty="0" smtClean="0">
              <a:latin typeface="Segoe UI Semibold" panose="020B0702040204020203" pitchFamily="34" charset="0"/>
              <a:cs typeface="Segoe UI Semibold" panose="020B0702040204020203" pitchFamily="34" charset="0"/>
            </a:rPr>
            <a:t>82 </a:t>
          </a:r>
          <a:r>
            <a:rPr lang="cs-CZ" sz="18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si zkuste představovat pohled na svět a Zemi z pohledu ptáka letícího nad Zemí a chlapce žijícího na náhorní plošině v </a:t>
          </a:r>
          <a:r>
            <a:rPr lang="cs-CZ" sz="1800" kern="1200" dirty="0" err="1">
              <a:latin typeface="Segoe UI Semibold" panose="020B0702040204020203" pitchFamily="34" charset="0"/>
              <a:cs typeface="Segoe UI Semibold" panose="020B0702040204020203" pitchFamily="34" charset="0"/>
            </a:rPr>
            <a:t>Potosí</a:t>
          </a:r>
          <a:r>
            <a:rPr lang="cs-CZ" sz="18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 v 17. století. </a:t>
          </a:r>
          <a:endParaRPr lang="en-US" sz="18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40680" y="40680"/>
        <a:ext cx="6746030" cy="1307547"/>
      </dsp:txXfrm>
    </dsp:sp>
    <dsp:sp modelId="{744A3893-7342-4144-8D73-8F4B2B666694}">
      <dsp:nvSpPr>
        <dsp:cNvPr id="0" name=""/>
        <dsp:cNvSpPr/>
      </dsp:nvSpPr>
      <dsp:spPr>
        <a:xfrm>
          <a:off x="1443807" y="1697553"/>
          <a:ext cx="8181575" cy="1388907"/>
        </a:xfrm>
        <a:prstGeom prst="roundRect">
          <a:avLst>
            <a:gd name="adj" fmla="val 10000"/>
          </a:avLst>
        </a:prstGeom>
        <a:solidFill>
          <a:schemeClr val="accent5">
            <a:hueOff val="1106248"/>
            <a:satOff val="12561"/>
            <a:lumOff val="113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Představte si … ten stejný náhled na život z pohledu dnešního člověka studujícího střední školu. Co by asi viděl? Na co se zaměřuje? Co je jeho cílem při každodenní práci a vzdělávání se? Co vidí kolem sebe?</a:t>
          </a:r>
          <a:endParaRPr lang="en-US" sz="18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1484487" y="1738233"/>
        <a:ext cx="5753618" cy="1307547"/>
      </dsp:txXfrm>
    </dsp:sp>
    <dsp:sp modelId="{E1968A5B-BFF8-004C-B274-07CD0C4833E0}">
      <dsp:nvSpPr>
        <dsp:cNvPr id="0" name=""/>
        <dsp:cNvSpPr/>
      </dsp:nvSpPr>
      <dsp:spPr>
        <a:xfrm>
          <a:off x="7278785" y="1091835"/>
          <a:ext cx="902789" cy="902789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7481913" y="1091835"/>
        <a:ext cx="496533" cy="6793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3F597-6BB7-49CF-B883-41D7E9B21E63}">
      <dsp:nvSpPr>
        <dsp:cNvPr id="0" name=""/>
        <dsp:cNvSpPr/>
      </dsp:nvSpPr>
      <dsp:spPr>
        <a:xfrm>
          <a:off x="900629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08350B-02C4-4587-8891-8DE45B31272C}">
      <dsp:nvSpPr>
        <dsp:cNvPr id="0" name=""/>
        <dsp:cNvSpPr/>
      </dsp:nvSpPr>
      <dsp:spPr>
        <a:xfrm>
          <a:off x="1068360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6FB263-672D-4587-9E6E-D312E0CF9BCF}">
      <dsp:nvSpPr>
        <dsp:cNvPr id="0" name=""/>
        <dsp:cNvSpPr/>
      </dsp:nvSpPr>
      <dsp:spPr>
        <a:xfrm>
          <a:off x="649034" y="103396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600" b="0" i="0" kern="120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Populace</a:t>
          </a:r>
          <a:endParaRPr lang="en-US" sz="1600" kern="1200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649034" y="1033968"/>
        <a:ext cx="1290234" cy="516093"/>
      </dsp:txXfrm>
    </dsp:sp>
    <dsp:sp modelId="{8B171E9E-BCDC-414F-A5B7-02C5268F859D}">
      <dsp:nvSpPr>
        <dsp:cNvPr id="0" name=""/>
        <dsp:cNvSpPr/>
      </dsp:nvSpPr>
      <dsp:spPr>
        <a:xfrm>
          <a:off x="2416655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E39337-5B11-46AA-A3E2-F2287874EBA4}">
      <dsp:nvSpPr>
        <dsp:cNvPr id="0" name=""/>
        <dsp:cNvSpPr/>
      </dsp:nvSpPr>
      <dsp:spPr>
        <a:xfrm>
          <a:off x="2584385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F0F25-CF59-4764-9207-3BF3FE147A3C}">
      <dsp:nvSpPr>
        <dsp:cNvPr id="0" name=""/>
        <dsp:cNvSpPr/>
      </dsp:nvSpPr>
      <dsp:spPr>
        <a:xfrm>
          <a:off x="2165059" y="103396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600" b="0" i="0" kern="120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Ekologická</a:t>
          </a:r>
          <a:r>
            <a:rPr lang="cs-CZ" sz="1200" b="0" i="0" kern="1200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 </a:t>
          </a:r>
          <a:r>
            <a:rPr lang="cs-CZ" sz="1600" b="0" i="0" kern="120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výměna</a:t>
          </a:r>
          <a:endParaRPr lang="en-US" sz="1600" b="0" i="0" kern="120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2165059" y="1033968"/>
        <a:ext cx="1290234" cy="516093"/>
      </dsp:txXfrm>
    </dsp:sp>
    <dsp:sp modelId="{6FD7C480-F0A6-4682-8B39-35F998396B04}">
      <dsp:nvSpPr>
        <dsp:cNvPr id="0" name=""/>
        <dsp:cNvSpPr/>
      </dsp:nvSpPr>
      <dsp:spPr>
        <a:xfrm>
          <a:off x="3932680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275A6-7291-4966-9BAA-C27320BB715B}">
      <dsp:nvSpPr>
        <dsp:cNvPr id="0" name=""/>
        <dsp:cNvSpPr/>
      </dsp:nvSpPr>
      <dsp:spPr>
        <a:xfrm>
          <a:off x="4100411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E0EED5-49AE-4693-ACE9-BE0E9BAEF279}">
      <dsp:nvSpPr>
        <dsp:cNvPr id="0" name=""/>
        <dsp:cNvSpPr/>
      </dsp:nvSpPr>
      <dsp:spPr>
        <a:xfrm>
          <a:off x="3681084" y="103396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600" b="0" i="0" kern="120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Klima</a:t>
          </a:r>
          <a:endParaRPr lang="en-US" sz="1600" b="0" i="0" kern="120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3681084" y="1033968"/>
        <a:ext cx="1290234" cy="516093"/>
      </dsp:txXfrm>
    </dsp:sp>
    <dsp:sp modelId="{D7F3130D-D163-4E07-817A-B576BDB39A35}">
      <dsp:nvSpPr>
        <dsp:cNvPr id="0" name=""/>
        <dsp:cNvSpPr/>
      </dsp:nvSpPr>
      <dsp:spPr>
        <a:xfrm>
          <a:off x="5776825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C39E3B-2D95-4F2A-A02C-34BAFA9B9B72}">
      <dsp:nvSpPr>
        <dsp:cNvPr id="0" name=""/>
        <dsp:cNvSpPr/>
      </dsp:nvSpPr>
      <dsp:spPr>
        <a:xfrm>
          <a:off x="5944556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32902D-9195-4815-A10C-55D10F437C63}">
      <dsp:nvSpPr>
        <dsp:cNvPr id="0" name=""/>
        <dsp:cNvSpPr/>
      </dsp:nvSpPr>
      <dsp:spPr>
        <a:xfrm>
          <a:off x="5197110" y="1033968"/>
          <a:ext cx="1946473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600" b="0" i="0" kern="120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Technologické inovace</a:t>
          </a:r>
          <a:endParaRPr lang="en-US" sz="1600" b="0" i="0" kern="120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5197110" y="1033968"/>
        <a:ext cx="1946473" cy="516093"/>
      </dsp:txXfrm>
    </dsp:sp>
    <dsp:sp modelId="{B4B1BEA5-A5EB-4F85-A0A4-3B8EB54A71F8}">
      <dsp:nvSpPr>
        <dsp:cNvPr id="0" name=""/>
        <dsp:cNvSpPr/>
      </dsp:nvSpPr>
      <dsp:spPr>
        <a:xfrm>
          <a:off x="7779340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59CDA4-CE44-4A1B-B11A-9FEE15DD3DDD}">
      <dsp:nvSpPr>
        <dsp:cNvPr id="0" name=""/>
        <dsp:cNvSpPr/>
      </dsp:nvSpPr>
      <dsp:spPr>
        <a:xfrm>
          <a:off x="7947070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3E261-A430-4029-845A-60E14181D18A}">
      <dsp:nvSpPr>
        <dsp:cNvPr id="0" name=""/>
        <dsp:cNvSpPr/>
      </dsp:nvSpPr>
      <dsp:spPr>
        <a:xfrm>
          <a:off x="7369374" y="1033968"/>
          <a:ext cx="160697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600" b="0" i="0" kern="120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Bankovnictví</a:t>
          </a:r>
          <a:endParaRPr lang="en-US" sz="1600" b="0" i="0" kern="120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7369374" y="1033968"/>
        <a:ext cx="1606974" cy="516093"/>
      </dsp:txXfrm>
    </dsp:sp>
    <dsp:sp modelId="{8B43CB28-07DA-4B0C-B12F-8FE66D79B7F0}">
      <dsp:nvSpPr>
        <dsp:cNvPr id="0" name=""/>
        <dsp:cNvSpPr/>
      </dsp:nvSpPr>
      <dsp:spPr>
        <a:xfrm>
          <a:off x="2903144" y="187262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6A4898-6B65-4EFD-A833-7CBB424D5D84}">
      <dsp:nvSpPr>
        <dsp:cNvPr id="0" name=""/>
        <dsp:cNvSpPr/>
      </dsp:nvSpPr>
      <dsp:spPr>
        <a:xfrm>
          <a:off x="3070875" y="2040351"/>
          <a:ext cx="451582" cy="45158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F3C2EB-A39C-4A3D-8175-EDEFF27F57A1}">
      <dsp:nvSpPr>
        <dsp:cNvPr id="0" name=""/>
        <dsp:cNvSpPr/>
      </dsp:nvSpPr>
      <dsp:spPr>
        <a:xfrm>
          <a:off x="2651548" y="290480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600" b="0" i="0" kern="120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Migrace</a:t>
          </a:r>
          <a:endParaRPr lang="en-US" sz="1600" b="0" i="0" kern="120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2651548" y="2904808"/>
        <a:ext cx="1290234" cy="516093"/>
      </dsp:txXfrm>
    </dsp:sp>
    <dsp:sp modelId="{DA7632AD-B65C-47A4-B94C-1C69791D2C33}">
      <dsp:nvSpPr>
        <dsp:cNvPr id="0" name=""/>
        <dsp:cNvSpPr/>
      </dsp:nvSpPr>
      <dsp:spPr>
        <a:xfrm>
          <a:off x="4419170" y="187262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1076F1-D81C-491B-AA06-5B9F180491EC}">
      <dsp:nvSpPr>
        <dsp:cNvPr id="0" name=""/>
        <dsp:cNvSpPr/>
      </dsp:nvSpPr>
      <dsp:spPr>
        <a:xfrm>
          <a:off x="4586900" y="2040351"/>
          <a:ext cx="451582" cy="451582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49B4C-2890-42D9-A7CF-7006A3A9337B}">
      <dsp:nvSpPr>
        <dsp:cNvPr id="0" name=""/>
        <dsp:cNvSpPr/>
      </dsp:nvSpPr>
      <dsp:spPr>
        <a:xfrm>
          <a:off x="4167574" y="290480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600" b="0" i="0" kern="120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Obchod</a:t>
          </a:r>
          <a:endParaRPr lang="en-US" sz="1600" b="0" i="0" kern="120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4167574" y="2904808"/>
        <a:ext cx="1290234" cy="516093"/>
      </dsp:txXfrm>
    </dsp:sp>
    <dsp:sp modelId="{AA9B870C-CA9E-4658-AAD6-0288A088EC40}">
      <dsp:nvSpPr>
        <dsp:cNvPr id="0" name=""/>
        <dsp:cNvSpPr/>
      </dsp:nvSpPr>
      <dsp:spPr>
        <a:xfrm>
          <a:off x="5935195" y="187262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5D7BE2-C271-4DD2-929E-CB23D8F1A7D3}">
      <dsp:nvSpPr>
        <dsp:cNvPr id="0" name=""/>
        <dsp:cNvSpPr/>
      </dsp:nvSpPr>
      <dsp:spPr>
        <a:xfrm>
          <a:off x="6102925" y="2040351"/>
          <a:ext cx="451582" cy="451582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6BFA49-EA2D-4A70-929C-1D8E7E6730F7}">
      <dsp:nvSpPr>
        <dsp:cNvPr id="0" name=""/>
        <dsp:cNvSpPr/>
      </dsp:nvSpPr>
      <dsp:spPr>
        <a:xfrm>
          <a:off x="5683599" y="290480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600" b="0" i="0" kern="1200" cap="all" dirty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rPr>
            <a:t>Oceány</a:t>
          </a:r>
          <a:endParaRPr lang="en-US" sz="1600" b="0" i="0" kern="1200" cap="all" dirty="0">
            <a:solidFill>
              <a:schemeClr val="bg1"/>
            </a:solidFill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5683599" y="2904808"/>
        <a:ext cx="1290234" cy="5160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3F597-6BB7-49CF-B883-41D7E9B21E63}">
      <dsp:nvSpPr>
        <dsp:cNvPr id="0" name=""/>
        <dsp:cNvSpPr/>
      </dsp:nvSpPr>
      <dsp:spPr>
        <a:xfrm>
          <a:off x="629106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08350B-02C4-4587-8891-8DE45B31272C}">
      <dsp:nvSpPr>
        <dsp:cNvPr id="0" name=""/>
        <dsp:cNvSpPr/>
      </dsp:nvSpPr>
      <dsp:spPr>
        <a:xfrm>
          <a:off x="796837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6FB263-672D-4587-9E6E-D312E0CF9BCF}">
      <dsp:nvSpPr>
        <dsp:cNvPr id="0" name=""/>
        <dsp:cNvSpPr/>
      </dsp:nvSpPr>
      <dsp:spPr>
        <a:xfrm>
          <a:off x="377510" y="103396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Populace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89–91</a:t>
          </a:r>
          <a:endParaRPr lang="en-US" sz="11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377510" y="1033968"/>
        <a:ext cx="1290234" cy="516093"/>
      </dsp:txXfrm>
    </dsp:sp>
    <dsp:sp modelId="{8B171E9E-BCDC-414F-A5B7-02C5268F859D}">
      <dsp:nvSpPr>
        <dsp:cNvPr id="0" name=""/>
        <dsp:cNvSpPr/>
      </dsp:nvSpPr>
      <dsp:spPr>
        <a:xfrm>
          <a:off x="2145131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E39337-5B11-46AA-A3E2-F2287874EBA4}">
      <dsp:nvSpPr>
        <dsp:cNvPr id="0" name=""/>
        <dsp:cNvSpPr/>
      </dsp:nvSpPr>
      <dsp:spPr>
        <a:xfrm>
          <a:off x="2312862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F0F25-CF59-4764-9207-3BF3FE147A3C}">
      <dsp:nvSpPr>
        <dsp:cNvPr id="0" name=""/>
        <dsp:cNvSpPr/>
      </dsp:nvSpPr>
      <dsp:spPr>
        <a:xfrm>
          <a:off x="1893536" y="103396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Ekologická výměna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93–99</a:t>
          </a:r>
          <a:endParaRPr lang="en-US" sz="11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1893536" y="1033968"/>
        <a:ext cx="1290234" cy="516093"/>
      </dsp:txXfrm>
    </dsp:sp>
    <dsp:sp modelId="{6FD7C480-F0A6-4682-8B39-35F998396B04}">
      <dsp:nvSpPr>
        <dsp:cNvPr id="0" name=""/>
        <dsp:cNvSpPr/>
      </dsp:nvSpPr>
      <dsp:spPr>
        <a:xfrm>
          <a:off x="3661157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275A6-7291-4966-9BAA-C27320BB715B}">
      <dsp:nvSpPr>
        <dsp:cNvPr id="0" name=""/>
        <dsp:cNvSpPr/>
      </dsp:nvSpPr>
      <dsp:spPr>
        <a:xfrm>
          <a:off x="3828887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E0EED5-49AE-4693-ACE9-BE0E9BAEF279}">
      <dsp:nvSpPr>
        <dsp:cNvPr id="0" name=""/>
        <dsp:cNvSpPr/>
      </dsp:nvSpPr>
      <dsp:spPr>
        <a:xfrm>
          <a:off x="3409561" y="103396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Klima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88,100</a:t>
          </a:r>
          <a:endParaRPr lang="en-US" sz="11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3409561" y="1033968"/>
        <a:ext cx="1290234" cy="516093"/>
      </dsp:txXfrm>
    </dsp:sp>
    <dsp:sp modelId="{D7F3130D-D163-4E07-817A-B576BDB39A35}">
      <dsp:nvSpPr>
        <dsp:cNvPr id="0" name=""/>
        <dsp:cNvSpPr/>
      </dsp:nvSpPr>
      <dsp:spPr>
        <a:xfrm>
          <a:off x="5177182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C39E3B-2D95-4F2A-A02C-34BAFA9B9B72}">
      <dsp:nvSpPr>
        <dsp:cNvPr id="0" name=""/>
        <dsp:cNvSpPr/>
      </dsp:nvSpPr>
      <dsp:spPr>
        <a:xfrm>
          <a:off x="5344913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32902D-9195-4815-A10C-55D10F437C63}">
      <dsp:nvSpPr>
        <dsp:cNvPr id="0" name=""/>
        <dsp:cNvSpPr/>
      </dsp:nvSpPr>
      <dsp:spPr>
        <a:xfrm>
          <a:off x="4925587" y="103396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Technologické inovace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107</a:t>
          </a:r>
          <a:endParaRPr lang="en-US" sz="11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4925587" y="1033968"/>
        <a:ext cx="1290234" cy="516093"/>
      </dsp:txXfrm>
    </dsp:sp>
    <dsp:sp modelId="{B4B1BEA5-A5EB-4F85-A0A4-3B8EB54A71F8}">
      <dsp:nvSpPr>
        <dsp:cNvPr id="0" name=""/>
        <dsp:cNvSpPr/>
      </dsp:nvSpPr>
      <dsp:spPr>
        <a:xfrm>
          <a:off x="6693208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59CDA4-CE44-4A1B-B11A-9FEE15DD3DDD}">
      <dsp:nvSpPr>
        <dsp:cNvPr id="0" name=""/>
        <dsp:cNvSpPr/>
      </dsp:nvSpPr>
      <dsp:spPr>
        <a:xfrm>
          <a:off x="6860938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3E261-A430-4029-845A-60E14181D18A}">
      <dsp:nvSpPr>
        <dsp:cNvPr id="0" name=""/>
        <dsp:cNvSpPr/>
      </dsp:nvSpPr>
      <dsp:spPr>
        <a:xfrm>
          <a:off x="6441612" y="103396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Bankovnictví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122–123</a:t>
          </a:r>
          <a:endParaRPr lang="en-US" sz="11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6441612" y="1033968"/>
        <a:ext cx="1290234" cy="516093"/>
      </dsp:txXfrm>
    </dsp:sp>
    <dsp:sp modelId="{8B43CB28-07DA-4B0C-B12F-8FE66D79B7F0}">
      <dsp:nvSpPr>
        <dsp:cNvPr id="0" name=""/>
        <dsp:cNvSpPr/>
      </dsp:nvSpPr>
      <dsp:spPr>
        <a:xfrm>
          <a:off x="8209233" y="178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6A4898-6B65-4EFD-A833-7CBB424D5D84}">
      <dsp:nvSpPr>
        <dsp:cNvPr id="0" name=""/>
        <dsp:cNvSpPr/>
      </dsp:nvSpPr>
      <dsp:spPr>
        <a:xfrm>
          <a:off x="8376963" y="169511"/>
          <a:ext cx="451582" cy="451582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F3C2EB-A39C-4A3D-8175-EDEFF27F57A1}">
      <dsp:nvSpPr>
        <dsp:cNvPr id="0" name=""/>
        <dsp:cNvSpPr/>
      </dsp:nvSpPr>
      <dsp:spPr>
        <a:xfrm>
          <a:off x="7957637" y="103396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Migrace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124–125</a:t>
          </a:r>
          <a:endParaRPr lang="en-US" sz="11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7957637" y="1033968"/>
        <a:ext cx="1290234" cy="516093"/>
      </dsp:txXfrm>
    </dsp:sp>
    <dsp:sp modelId="{DA7632AD-B65C-47A4-B94C-1C69791D2C33}">
      <dsp:nvSpPr>
        <dsp:cNvPr id="0" name=""/>
        <dsp:cNvSpPr/>
      </dsp:nvSpPr>
      <dsp:spPr>
        <a:xfrm>
          <a:off x="3661157" y="187262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1076F1-D81C-491B-AA06-5B9F180491EC}">
      <dsp:nvSpPr>
        <dsp:cNvPr id="0" name=""/>
        <dsp:cNvSpPr/>
      </dsp:nvSpPr>
      <dsp:spPr>
        <a:xfrm>
          <a:off x="3828887" y="2040351"/>
          <a:ext cx="451582" cy="451582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049B4C-2890-42D9-A7CF-7006A3A9337B}">
      <dsp:nvSpPr>
        <dsp:cNvPr id="0" name=""/>
        <dsp:cNvSpPr/>
      </dsp:nvSpPr>
      <dsp:spPr>
        <a:xfrm>
          <a:off x="3409561" y="290480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Obchod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115–118</a:t>
          </a:r>
        </a:p>
        <a:p>
          <a:pPr lvl="0" algn="ctr" defTabSz="488950">
            <a:spcBef>
              <a:spcPct val="0"/>
            </a:spcBef>
            <a:spcAft>
              <a:spcPct val="35000"/>
            </a:spcAft>
            <a:defRPr cap="all"/>
          </a:pPr>
          <a:endParaRPr lang="en-US" sz="11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3409561" y="2904808"/>
        <a:ext cx="1290234" cy="516093"/>
      </dsp:txXfrm>
    </dsp:sp>
    <dsp:sp modelId="{AA9B870C-CA9E-4658-AAD6-0288A088EC40}">
      <dsp:nvSpPr>
        <dsp:cNvPr id="0" name=""/>
        <dsp:cNvSpPr/>
      </dsp:nvSpPr>
      <dsp:spPr>
        <a:xfrm>
          <a:off x="5177182" y="1872620"/>
          <a:ext cx="787042" cy="7870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5D7BE2-C271-4DD2-929E-CB23D8F1A7D3}">
      <dsp:nvSpPr>
        <dsp:cNvPr id="0" name=""/>
        <dsp:cNvSpPr/>
      </dsp:nvSpPr>
      <dsp:spPr>
        <a:xfrm>
          <a:off x="5344913" y="2040351"/>
          <a:ext cx="451582" cy="451582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6BFA49-EA2D-4A70-929C-1D8E7E6730F7}">
      <dsp:nvSpPr>
        <dsp:cNvPr id="0" name=""/>
        <dsp:cNvSpPr/>
      </dsp:nvSpPr>
      <dsp:spPr>
        <a:xfrm>
          <a:off x="4925587" y="2904808"/>
          <a:ext cx="1290234" cy="51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Oceány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defRPr cap="all"/>
          </a:pPr>
          <a:r>
            <a:rPr lang="cs-CZ" sz="1100" b="0" i="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107–108</a:t>
          </a:r>
          <a:endParaRPr lang="en-US" sz="11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4925587" y="2904808"/>
        <a:ext cx="1290234" cy="5160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C2BD7-CF51-4440-A3F9-20F7CBDB2B93}">
      <dsp:nvSpPr>
        <dsp:cNvPr id="0" name=""/>
        <dsp:cNvSpPr/>
      </dsp:nvSpPr>
      <dsp:spPr>
        <a:xfrm>
          <a:off x="594033" y="0"/>
          <a:ext cx="4928728" cy="4928728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0E3E8A-7220-1449-8540-27369681196E}">
      <dsp:nvSpPr>
        <dsp:cNvPr id="0" name=""/>
        <dsp:cNvSpPr/>
      </dsp:nvSpPr>
      <dsp:spPr>
        <a:xfrm>
          <a:off x="1062262" y="468229"/>
          <a:ext cx="1922203" cy="192220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Co má vaše téma společné s kapitalismem? Jak úzce je závislý vývoj kapitalismu na tomto odvětví?</a:t>
          </a:r>
          <a:endParaRPr lang="en-US" sz="15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1156096" y="562063"/>
        <a:ext cx="1734535" cy="1734535"/>
      </dsp:txXfrm>
    </dsp:sp>
    <dsp:sp modelId="{98554A93-629C-9544-BE27-4F896C6D7CCD}">
      <dsp:nvSpPr>
        <dsp:cNvPr id="0" name=""/>
        <dsp:cNvSpPr/>
      </dsp:nvSpPr>
      <dsp:spPr>
        <a:xfrm>
          <a:off x="3132328" y="468229"/>
          <a:ext cx="1922203" cy="192220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>
              <a:latin typeface="Segoe UI Semibold" panose="020B0702040204020203" pitchFamily="34" charset="0"/>
              <a:cs typeface="Segoe UI Semibold" panose="020B0702040204020203" pitchFamily="34" charset="0"/>
            </a:rPr>
            <a:t>Jaké změny v průběhu novověku v tomto odvětví nastaly?</a:t>
          </a:r>
          <a:endParaRPr lang="en-US" sz="1500" kern="120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3226162" y="562063"/>
        <a:ext cx="1734535" cy="1734535"/>
      </dsp:txXfrm>
    </dsp:sp>
    <dsp:sp modelId="{7E7F8AE3-9AEC-6C45-9CEF-363B2F9B6C4D}">
      <dsp:nvSpPr>
        <dsp:cNvPr id="0" name=""/>
        <dsp:cNvSpPr/>
      </dsp:nvSpPr>
      <dsp:spPr>
        <a:xfrm>
          <a:off x="1062262" y="2538294"/>
          <a:ext cx="1922203" cy="192220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Jaká je situace dnes v porovnání s minulostí?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Co je pozitivy a negativy?</a:t>
          </a:r>
          <a:endParaRPr lang="en-US" sz="15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1156096" y="2632128"/>
        <a:ext cx="1734535" cy="1734535"/>
      </dsp:txXfrm>
    </dsp:sp>
    <dsp:sp modelId="{029AAB56-D393-B64D-8911-9595AA2084C0}">
      <dsp:nvSpPr>
        <dsp:cNvPr id="0" name=""/>
        <dsp:cNvSpPr/>
      </dsp:nvSpPr>
      <dsp:spPr>
        <a:xfrm>
          <a:off x="3132328" y="2538294"/>
          <a:ext cx="1922203" cy="192220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>
              <a:latin typeface="Segoe UI Semibold" panose="020B0702040204020203" pitchFamily="34" charset="0"/>
              <a:cs typeface="Segoe UI Semibold" panose="020B0702040204020203" pitchFamily="34" charset="0"/>
            </a:rPr>
            <a:t>Co je hlavním pojmem v této oblasti a jaký má význam pro svět?</a:t>
          </a:r>
          <a:endParaRPr lang="en-US" sz="1500" kern="1200" dirty="0">
            <a:latin typeface="Segoe UI Semibold" panose="020B0702040204020203" pitchFamily="34" charset="0"/>
            <a:cs typeface="Segoe UI Semibold" panose="020B0702040204020203" pitchFamily="34" charset="0"/>
          </a:endParaRPr>
        </a:p>
      </dsp:txBody>
      <dsp:txXfrm>
        <a:off x="3226162" y="2632128"/>
        <a:ext cx="1734535" cy="1734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13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018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7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6542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789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384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247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154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79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16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57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247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quote.org/wiki/Kapitalismus" TargetMode="External"/><Relationship Id="rId2" Type="http://schemas.openxmlformats.org/officeDocument/2006/relationships/hyperlink" Target="http://www.slovnik-cizich-slov.cz/kapital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ovnik-cizich-slov.cz/kapitalismus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728B5C5C-2411-E949-AE6F-53F48D0E2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5000" y="1138256"/>
            <a:ext cx="10611679" cy="2008463"/>
          </a:xfrm>
        </p:spPr>
        <p:txBody>
          <a:bodyPr>
            <a:normAutofit/>
          </a:bodyPr>
          <a:lstStyle/>
          <a:p>
            <a:r>
              <a:rPr lang="cs-CZ" sz="44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Zrod světového kapitalistického hospodářství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="" xmlns:a16="http://schemas.microsoft.com/office/drawing/2014/main" id="{DA3A3BE2-CF35-4806-8D9F-2216AF900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181" y="1960493"/>
            <a:ext cx="101600" cy="991957"/>
          </a:xfrm>
          <a:prstGeom prst="rect">
            <a:avLst/>
          </a:prstGeom>
        </p:spPr>
      </p:pic>
      <p:sp>
        <p:nvSpPr>
          <p:cNvPr id="6" name="Podnadpis 2">
            <a:extLst>
              <a:ext uri="{FF2B5EF4-FFF2-40B4-BE49-F238E27FC236}">
                <a16:creationId xmlns="" xmlns:a16="http://schemas.microsoft.com/office/drawing/2014/main" id="{E62C30F1-E5E8-48CF-974F-159026D18108}"/>
              </a:ext>
            </a:extLst>
          </p:cNvPr>
          <p:cNvSpPr txBox="1">
            <a:spLocks/>
          </p:cNvSpPr>
          <p:nvPr/>
        </p:nvSpPr>
        <p:spPr>
          <a:xfrm>
            <a:off x="1448839" y="3325096"/>
            <a:ext cx="9144000" cy="386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9_prezentace_CJ_kapitalismus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26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E8E6A447-6FD5-3541-8FCD-A63955CBA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0" y="973667"/>
            <a:ext cx="4098249" cy="4833745"/>
          </a:xfrm>
        </p:spPr>
        <p:txBody>
          <a:bodyPr>
            <a:normAutofit/>
          </a:bodyPr>
          <a:lstStyle/>
          <a:p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Každá skupina dostane </a:t>
            </a:r>
            <a:r>
              <a:rPr lang="cs-CZ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1 téma </a:t>
            </a:r>
            <a:br>
              <a:rPr lang="cs-CZ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cs-CZ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a </a:t>
            </a:r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odpoví na tyto </a:t>
            </a:r>
            <a:r>
              <a:rPr lang="cs-CZ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otázky</a:t>
            </a:r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.</a:t>
            </a:r>
            <a:endParaRPr lang="cs-CZ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aphicFrame>
        <p:nvGraphicFramePr>
          <p:cNvPr id="5" name="Zástupný obsah 2">
            <a:extLst>
              <a:ext uri="{FF2B5EF4-FFF2-40B4-BE49-F238E27FC236}">
                <a16:creationId xmlns="" xmlns:a16="http://schemas.microsoft.com/office/drawing/2014/main" id="{DD0C378A-967A-4A32-A9A3-BE0C920FE6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5438019"/>
              </p:ext>
            </p:extLst>
          </p:nvPr>
        </p:nvGraphicFramePr>
        <p:xfrm>
          <a:off x="964907" y="973667"/>
          <a:ext cx="6116795" cy="4928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7440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03EE7E6D-EBF9-7648-8321-32ADF5A4B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5132438" cy="16223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cs-CZ" sz="25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Představte si, že jste na státním sympóziu o vývoji a podstatě kapitalistické společnosti.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CE861785-2D38-F140-AF0D-66D009541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98" y="2418735"/>
            <a:ext cx="5132439" cy="3811742"/>
          </a:xfrm>
        </p:spPr>
        <p:txBody>
          <a:bodyPr anchor="ctr">
            <a:normAutofit fontScale="92500" lnSpcReduction="10000"/>
          </a:bodyPr>
          <a:lstStyle/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Chystáte se přednést krátkou úvahu o svém tématu. </a:t>
            </a:r>
          </a:p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Ve skupině se rozdělte, hledejte informace, diskutujte, odpovězte na otázky, zapište si  osnovu a vyšlete jednoho přednášejícího.</a:t>
            </a:r>
          </a:p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Seznamte ostatní s podstatou svého tématu, pokládejte otázky a diskutujte.</a:t>
            </a:r>
          </a:p>
          <a:p>
            <a:endParaRPr lang="cs-CZ" dirty="0">
              <a:solidFill>
                <a:srgbClr val="FFFFFF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="" xmlns:a16="http://schemas.microsoft.com/office/drawing/2014/main" id="{954B209E-A072-4EF7-83A2-B344B9ABFC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14836" y="1023437"/>
            <a:ext cx="4828707" cy="482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89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6DC296B3-622B-AD4B-8DCF-F000FC154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Přínosy i nevýhody kapitalismu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465EBE4B-BD66-4645-93BE-40346D089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1100" y="1819471"/>
            <a:ext cx="8825659" cy="1425575"/>
          </a:xfrm>
        </p:spPr>
        <p:txBody>
          <a:bodyPr>
            <a:normAutofit fontScale="92500" lnSpcReduction="10000"/>
          </a:bodyPr>
          <a:lstStyle/>
          <a:p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Doplňujte si do tabulky k jednotlivým tématům pozitivní a negativní změnu pro svět a dnešního člověka. Popište si u kapitalismu hlavní pozitivum </a:t>
            </a:r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cs-CZ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         </a:t>
            </a:r>
            <a:r>
              <a:rPr lang="cs-CZ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a </a:t>
            </a:r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negativum. </a:t>
            </a:r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7" name="Tabulka 6">
            <a:extLst>
              <a:ext uri="{FF2B5EF4-FFF2-40B4-BE49-F238E27FC236}">
                <a16:creationId xmlns="" xmlns:a16="http://schemas.microsoft.com/office/drawing/2014/main" id="{3F5BB684-7A05-7B45-A3DB-FD5E3DC436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520609"/>
              </p:ext>
            </p:extLst>
          </p:nvPr>
        </p:nvGraphicFramePr>
        <p:xfrm>
          <a:off x="1428591" y="5851827"/>
          <a:ext cx="8825660" cy="634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6415">
                  <a:extLst>
                    <a:ext uri="{9D8B030D-6E8A-4147-A177-3AD203B41FA5}">
                      <a16:colId xmlns="" xmlns:a16="http://schemas.microsoft.com/office/drawing/2014/main" val="1889398627"/>
                    </a:ext>
                  </a:extLst>
                </a:gridCol>
                <a:gridCol w="2206415">
                  <a:extLst>
                    <a:ext uri="{9D8B030D-6E8A-4147-A177-3AD203B41FA5}">
                      <a16:colId xmlns="" xmlns:a16="http://schemas.microsoft.com/office/drawing/2014/main" val="741272537"/>
                    </a:ext>
                  </a:extLst>
                </a:gridCol>
                <a:gridCol w="2206415">
                  <a:extLst>
                    <a:ext uri="{9D8B030D-6E8A-4147-A177-3AD203B41FA5}">
                      <a16:colId xmlns="" xmlns:a16="http://schemas.microsoft.com/office/drawing/2014/main" val="1955436597"/>
                    </a:ext>
                  </a:extLst>
                </a:gridCol>
                <a:gridCol w="2206415">
                  <a:extLst>
                    <a:ext uri="{9D8B030D-6E8A-4147-A177-3AD203B41FA5}">
                      <a16:colId xmlns="" xmlns:a16="http://schemas.microsoft.com/office/drawing/2014/main" val="3913415319"/>
                    </a:ext>
                  </a:extLst>
                </a:gridCol>
              </a:tblGrid>
              <a:tr h="634698">
                <a:tc>
                  <a:txBody>
                    <a:bodyPr/>
                    <a:lstStyle/>
                    <a:p>
                      <a:r>
                        <a:rPr lang="cs-CZ" dirty="0"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Kapitalismus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44865625"/>
                  </a:ext>
                </a:extLst>
              </a:tr>
            </a:tbl>
          </a:graphicData>
        </a:graphic>
      </p:graphicFrame>
      <p:graphicFrame>
        <p:nvGraphicFramePr>
          <p:cNvPr id="8" name="Tabulka 7">
            <a:extLst>
              <a:ext uri="{FF2B5EF4-FFF2-40B4-BE49-F238E27FC236}">
                <a16:creationId xmlns="" xmlns:a16="http://schemas.microsoft.com/office/drawing/2014/main" id="{E89386BF-BBD0-3047-8E3A-3346535876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61551"/>
              </p:ext>
            </p:extLst>
          </p:nvPr>
        </p:nvGraphicFramePr>
        <p:xfrm>
          <a:off x="1428591" y="3233194"/>
          <a:ext cx="8761412" cy="23960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0353">
                  <a:extLst>
                    <a:ext uri="{9D8B030D-6E8A-4147-A177-3AD203B41FA5}">
                      <a16:colId xmlns="" xmlns:a16="http://schemas.microsoft.com/office/drawing/2014/main" val="458397602"/>
                    </a:ext>
                  </a:extLst>
                </a:gridCol>
                <a:gridCol w="2190353">
                  <a:extLst>
                    <a:ext uri="{9D8B030D-6E8A-4147-A177-3AD203B41FA5}">
                      <a16:colId xmlns="" xmlns:a16="http://schemas.microsoft.com/office/drawing/2014/main" val="2387853458"/>
                    </a:ext>
                  </a:extLst>
                </a:gridCol>
                <a:gridCol w="2190353">
                  <a:extLst>
                    <a:ext uri="{9D8B030D-6E8A-4147-A177-3AD203B41FA5}">
                      <a16:colId xmlns="" xmlns:a16="http://schemas.microsoft.com/office/drawing/2014/main" val="735195305"/>
                    </a:ext>
                  </a:extLst>
                </a:gridCol>
                <a:gridCol w="2190353">
                  <a:extLst>
                    <a:ext uri="{9D8B030D-6E8A-4147-A177-3AD203B41FA5}">
                      <a16:colId xmlns="" xmlns:a16="http://schemas.microsoft.com/office/drawing/2014/main" val="870180456"/>
                    </a:ext>
                  </a:extLst>
                </a:gridCol>
              </a:tblGrid>
              <a:tr h="26623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Téma</a:t>
                      </a:r>
                      <a:endParaRPr lang="cs-CZ" sz="1100" b="1" i="0" u="none" strike="noStrike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Pozitivum</a:t>
                      </a:r>
                      <a:endParaRPr lang="cs-CZ" sz="1100" b="1" i="0" u="none" strike="noStrike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Negativum</a:t>
                      </a:r>
                      <a:endParaRPr lang="cs-CZ" sz="1100" b="1" i="0" u="none" strike="noStrike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 dirty="0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Celkový výsledek +/-/N</a:t>
                      </a:r>
                      <a:endParaRPr lang="cs-CZ" sz="1100" b="1" i="0" u="none" strike="noStrike" dirty="0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extLst>
                  <a:ext uri="{0D108BD9-81ED-4DB2-BD59-A6C34878D82A}">
                    <a16:rowId xmlns="" xmlns:a16="http://schemas.microsoft.com/office/drawing/2014/main" val="30112342"/>
                  </a:ext>
                </a:extLst>
              </a:tr>
              <a:tr h="26623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Populace</a:t>
                      </a:r>
                      <a:endParaRPr lang="cs-CZ" sz="1100" b="1" i="0" u="none" strike="noStrike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extLst>
                  <a:ext uri="{0D108BD9-81ED-4DB2-BD59-A6C34878D82A}">
                    <a16:rowId xmlns="" xmlns:a16="http://schemas.microsoft.com/office/drawing/2014/main" val="3810455457"/>
                  </a:ext>
                </a:extLst>
              </a:tr>
              <a:tr h="26623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Ekologická výměna</a:t>
                      </a:r>
                      <a:endParaRPr lang="cs-CZ" sz="1100" b="1" i="0" u="none" strike="noStrike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extLst>
                  <a:ext uri="{0D108BD9-81ED-4DB2-BD59-A6C34878D82A}">
                    <a16:rowId xmlns="" xmlns:a16="http://schemas.microsoft.com/office/drawing/2014/main" val="2903820431"/>
                  </a:ext>
                </a:extLst>
              </a:tr>
              <a:tr h="26623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Klima</a:t>
                      </a:r>
                      <a:endParaRPr lang="cs-CZ" sz="1100" b="1" i="0" u="none" strike="noStrike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extLst>
                  <a:ext uri="{0D108BD9-81ED-4DB2-BD59-A6C34878D82A}">
                    <a16:rowId xmlns="" xmlns:a16="http://schemas.microsoft.com/office/drawing/2014/main" val="2520218024"/>
                  </a:ext>
                </a:extLst>
              </a:tr>
              <a:tr h="26623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Technologické inovace</a:t>
                      </a:r>
                      <a:endParaRPr lang="cs-CZ" sz="1100" b="1" i="0" u="none" strike="noStrike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extLst>
                  <a:ext uri="{0D108BD9-81ED-4DB2-BD59-A6C34878D82A}">
                    <a16:rowId xmlns="" xmlns:a16="http://schemas.microsoft.com/office/drawing/2014/main" val="2481485709"/>
                  </a:ext>
                </a:extLst>
              </a:tr>
              <a:tr h="26623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Bankovnictví</a:t>
                      </a:r>
                      <a:endParaRPr lang="cs-CZ" sz="1100" b="1" i="0" u="none" strike="noStrike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extLst>
                  <a:ext uri="{0D108BD9-81ED-4DB2-BD59-A6C34878D82A}">
                    <a16:rowId xmlns="" xmlns:a16="http://schemas.microsoft.com/office/drawing/2014/main" val="527496124"/>
                  </a:ext>
                </a:extLst>
              </a:tr>
              <a:tr h="26623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Migrace</a:t>
                      </a:r>
                      <a:endParaRPr lang="cs-CZ" sz="1100" b="1" i="0" u="none" strike="noStrike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extLst>
                  <a:ext uri="{0D108BD9-81ED-4DB2-BD59-A6C34878D82A}">
                    <a16:rowId xmlns="" xmlns:a16="http://schemas.microsoft.com/office/drawing/2014/main" val="2008961792"/>
                  </a:ext>
                </a:extLst>
              </a:tr>
              <a:tr h="26623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 dirty="0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Obchod</a:t>
                      </a:r>
                      <a:endParaRPr lang="cs-CZ" sz="1100" b="1" i="0" u="none" strike="noStrike" dirty="0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extLst>
                  <a:ext uri="{0D108BD9-81ED-4DB2-BD59-A6C34878D82A}">
                    <a16:rowId xmlns="" xmlns:a16="http://schemas.microsoft.com/office/drawing/2014/main" val="1145209451"/>
                  </a:ext>
                </a:extLst>
              </a:tr>
              <a:tr h="26623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 dirty="0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Oceány</a:t>
                      </a:r>
                      <a:endParaRPr lang="cs-CZ" sz="1100" b="1" i="0" u="none" strike="noStrike" dirty="0">
                        <a:solidFill>
                          <a:srgbClr val="FFFFFF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 dirty="0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100" u="none" strike="noStrike" dirty="0">
                          <a:effectLst/>
                          <a:latin typeface="Segoe UI Semibold" panose="020B0702040204020203" pitchFamily="34" charset="0"/>
                          <a:cs typeface="Segoe UI Semibold" panose="020B0702040204020203" pitchFamily="34" charset="0"/>
                        </a:rPr>
                        <a:t> 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Segoe UI Semibold" panose="020B0702040204020203" pitchFamily="34" charset="0"/>
                        <a:cs typeface="Segoe UI Semibold" panose="020B0702040204020203" pitchFamily="34" charset="0"/>
                      </a:endParaRPr>
                    </a:p>
                  </a:txBody>
                  <a:tcPr marL="9076" marR="9076" marT="9076" marB="0" anchor="ctr"/>
                </a:tc>
                <a:extLst>
                  <a:ext uri="{0D108BD9-81ED-4DB2-BD59-A6C34878D82A}">
                    <a16:rowId xmlns="" xmlns:a16="http://schemas.microsoft.com/office/drawing/2014/main" val="2553242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23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1C68AFEA-9DE9-BE4F-B46F-9F72AE9E8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372" y="1209957"/>
            <a:ext cx="3034580" cy="4438087"/>
          </a:xfrm>
        </p:spPr>
        <p:txBody>
          <a:bodyPr anchor="ctr">
            <a:normAutofit/>
          </a:bodyPr>
          <a:lstStyle/>
          <a:p>
            <a:pPr algn="r"/>
            <a:r>
              <a:rPr lang="cs-CZ" sz="3200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Kapitalismus </a:t>
            </a:r>
          </a:p>
        </p:txBody>
      </p:sp>
      <p:sp>
        <p:nvSpPr>
          <p:cNvPr id="25" name="Zástupný obsah 2">
            <a:extLst>
              <a:ext uri="{FF2B5EF4-FFF2-40B4-BE49-F238E27FC236}">
                <a16:creationId xmlns="" xmlns:a16="http://schemas.microsoft.com/office/drawing/2014/main" id="{9549DD6F-66AA-8349-8392-5BCF4285F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8424" y="1059025"/>
            <a:ext cx="5302189" cy="4739950"/>
          </a:xfrm>
        </p:spPr>
        <p:txBody>
          <a:bodyPr anchor="ctr">
            <a:normAutofit/>
          </a:bodyPr>
          <a:lstStyle/>
          <a:p>
            <a:r>
              <a:rPr lang="cs-CZ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Jak vnímáte kapitalismus teď? </a:t>
            </a:r>
          </a:p>
          <a:p>
            <a:r>
              <a:rPr lang="cs-CZ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Jak nyní chápete následující citát Matky Terezy? </a:t>
            </a:r>
          </a:p>
          <a:p>
            <a:pPr marL="0" indent="0">
              <a:buNone/>
            </a:pPr>
            <a:r>
              <a:rPr lang="cs-CZ" dirty="0">
                <a:solidFill>
                  <a:schemeClr val="tx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„Bída a hlad na světě není proto, že nedokážeme nasytit chudé, ale proto, že nedokážeme nasytit bohaté.“</a:t>
            </a:r>
          </a:p>
        </p:txBody>
      </p:sp>
    </p:spTree>
    <p:extLst>
      <p:ext uri="{BB962C8B-B14F-4D97-AF65-F5344CB8AC3E}">
        <p14:creationId xmlns:p14="http://schemas.microsoft.com/office/powerpoint/2010/main" val="2240111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464986C3-3FCA-3443-86C6-C158D73E8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ZDROJE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E307B40C-6BD3-CD45-B651-3731E8759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Učebnice Světové dějiny lidstva</a:t>
            </a:r>
          </a:p>
          <a:p>
            <a:pPr marL="0" indent="0">
              <a:buNone/>
            </a:pPr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  <a:hlinkClick r:id="rId2"/>
              </a:rPr>
              <a:t>http://www.slovnik-cizich-slov.cz/kapital.html</a:t>
            </a:r>
            <a:endParaRPr lang="cs-CZ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marL="0" indent="0">
              <a:buNone/>
            </a:pPr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  <a:hlinkClick r:id="rId3"/>
              </a:rPr>
              <a:t>https://cs.wikiquote.org/wiki/Kapitalismus</a:t>
            </a:r>
            <a:endParaRPr lang="cs-CZ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519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4180A47D-A27E-8D4A-ACA8-C572AED78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3421623" cy="1901284"/>
          </a:xfrm>
        </p:spPr>
        <p:txBody>
          <a:bodyPr>
            <a:normAutofit/>
          </a:bodyPr>
          <a:lstStyle/>
          <a:p>
            <a:r>
              <a:rPr lang="cs-CZ" sz="40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Kapitalismus jako slovo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C96A667A-AD32-AF49-A40E-4EA6E3054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483" y="629265"/>
            <a:ext cx="6813755" cy="3811740"/>
          </a:xfrm>
        </p:spPr>
        <p:txBody>
          <a:bodyPr anchor="ctr">
            <a:normAutofit/>
          </a:bodyPr>
          <a:lstStyle/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 je to kapitalismus? Co toto slovo znamená?</a:t>
            </a:r>
          </a:p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Setkali jste se někdy se slovem kapitál? K jakému oboru by mohlo mít blízko? ASOCIACE</a:t>
            </a:r>
          </a:p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Vyhledejte slovo kapitál a kapitalismus ve slovníku cizích slov teď.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="" xmlns:a16="http://schemas.microsoft.com/office/drawing/2014/main" id="{8CB348C0-3E07-FD4F-875D-A78BF77B4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767" y="4821340"/>
            <a:ext cx="6273420" cy="167814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Obdélník 8">
            <a:extLst>
              <a:ext uri="{FF2B5EF4-FFF2-40B4-BE49-F238E27FC236}">
                <a16:creationId xmlns="" xmlns:a16="http://schemas.microsoft.com/office/drawing/2014/main" id="{4E349627-153B-AB41-9248-354F43D71940}"/>
              </a:ext>
            </a:extLst>
          </p:cNvPr>
          <p:cNvSpPr/>
          <p:nvPr/>
        </p:nvSpPr>
        <p:spPr>
          <a:xfrm>
            <a:off x="315209" y="4098065"/>
            <a:ext cx="6096000" cy="723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  <a:hlinkClick r:id="rId3"/>
              </a:rPr>
              <a:t>http://www.slovnik-cizich-slov.cz/kapitalismus.html</a:t>
            </a:r>
            <a:endParaRPr lang="cs-CZ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Vysvětleme si slovo aktivum. </a:t>
            </a:r>
          </a:p>
        </p:txBody>
      </p:sp>
    </p:spTree>
    <p:extLst>
      <p:ext uri="{BB962C8B-B14F-4D97-AF65-F5344CB8AC3E}">
        <p14:creationId xmlns:p14="http://schemas.microsoft.com/office/powerpoint/2010/main" val="8765047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6A13FEFC-F9F2-4F4B-9B50-F88A52244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Něco o kapitalismu</a:t>
            </a:r>
          </a:p>
        </p:txBody>
      </p:sp>
      <p:graphicFrame>
        <p:nvGraphicFramePr>
          <p:cNvPr id="5" name="Zástupný obsah 2">
            <a:extLst>
              <a:ext uri="{FF2B5EF4-FFF2-40B4-BE49-F238E27FC236}">
                <a16:creationId xmlns="" xmlns:a16="http://schemas.microsoft.com/office/drawing/2014/main" id="{F7E517B6-2EE3-4B5E-A350-1174D9DFCD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6392006"/>
              </p:ext>
            </p:extLst>
          </p:nvPr>
        </p:nvGraphicFramePr>
        <p:xfrm>
          <a:off x="1286934" y="2324100"/>
          <a:ext cx="9625383" cy="3422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6764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4FD7ED07-ECCC-E84D-BD29-6A7B60877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87" y="973667"/>
            <a:ext cx="4452729" cy="4833745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Vytvořte </a:t>
            </a:r>
            <a:br>
              <a:rPr lang="cs-CZ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cs-CZ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vlastní definici kapitalismu</a:t>
            </a:r>
            <a:endParaRPr lang="cs-CZ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aphicFrame>
        <p:nvGraphicFramePr>
          <p:cNvPr id="5" name="Zástupný obsah 2">
            <a:extLst>
              <a:ext uri="{FF2B5EF4-FFF2-40B4-BE49-F238E27FC236}">
                <a16:creationId xmlns="" xmlns:a16="http://schemas.microsoft.com/office/drawing/2014/main" id="{D1D6BE24-E007-42B1-951B-3BEA2B15FE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806403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573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C7A0E045-7547-7F49-BC3F-90487CC8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5385410"/>
            <a:ext cx="8761413" cy="706964"/>
          </a:xfrm>
        </p:spPr>
        <p:txBody>
          <a:bodyPr>
            <a:normAutofit/>
          </a:bodyPr>
          <a:lstStyle/>
          <a:p>
            <a:r>
              <a:rPr lang="cs-CZ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Kontrasty</a:t>
            </a:r>
          </a:p>
        </p:txBody>
      </p:sp>
      <p:graphicFrame>
        <p:nvGraphicFramePr>
          <p:cNvPr id="5" name="Zástupný obsah 2">
            <a:extLst>
              <a:ext uri="{FF2B5EF4-FFF2-40B4-BE49-F238E27FC236}">
                <a16:creationId xmlns="" xmlns:a16="http://schemas.microsoft.com/office/drawing/2014/main" id="{4CBE2F39-CD9F-4A7C-9723-630096F740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4983127"/>
              </p:ext>
            </p:extLst>
          </p:nvPr>
        </p:nvGraphicFramePr>
        <p:xfrm>
          <a:off x="1286934" y="1164592"/>
          <a:ext cx="9625383" cy="3086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375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A94583F5-80DD-3A4A-A111-968131DD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8"/>
            <a:ext cx="2942210" cy="1020232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Kontrasty</a:t>
            </a:r>
            <a:r>
              <a:rPr lang="cs-CZ" dirty="0">
                <a:solidFill>
                  <a:srgbClr val="EBEBEB"/>
                </a:solidFill>
              </a:rPr>
              <a:t>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930FE805-B359-204A-A602-6FC6F9DB6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5" y="2120900"/>
            <a:ext cx="3672226" cy="3898900"/>
          </a:xfrm>
        </p:spPr>
        <p:txBody>
          <a:bodyPr>
            <a:normAutofit fontScale="85000" lnSpcReduction="10000"/>
          </a:bodyPr>
          <a:lstStyle/>
          <a:p>
            <a:r>
              <a:rPr lang="cs-CZ" sz="2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Do </a:t>
            </a:r>
            <a:r>
              <a:rPr lang="cs-CZ" sz="2600" dirty="0" err="1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Vennova</a:t>
            </a:r>
            <a:r>
              <a:rPr lang="cs-CZ" sz="26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diagramu zaznamenejte shody a odlišnosti všech tří jednotlivých pohledů.</a:t>
            </a:r>
          </a:p>
          <a:p>
            <a:pPr lvl="1"/>
            <a:r>
              <a:rPr lang="cs-CZ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 vidí?</a:t>
            </a:r>
          </a:p>
          <a:p>
            <a:pPr lvl="1"/>
            <a:r>
              <a:rPr lang="cs-CZ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 si přeje?</a:t>
            </a:r>
          </a:p>
          <a:p>
            <a:pPr lvl="1"/>
            <a:r>
              <a:rPr lang="cs-CZ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Jak vidí svět?</a:t>
            </a:r>
          </a:p>
          <a:p>
            <a:pPr lvl="1"/>
            <a:r>
              <a:rPr lang="cs-CZ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 co usiluje?</a:t>
            </a:r>
          </a:p>
          <a:p>
            <a:pPr lvl="1"/>
            <a:r>
              <a:rPr lang="cs-CZ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Jaký vztah má k planetě?</a:t>
            </a:r>
          </a:p>
          <a:p>
            <a:pPr lvl="1"/>
            <a:r>
              <a:rPr lang="cs-CZ" sz="22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 jaké vztahu ke kapitalismu se nachází?</a:t>
            </a:r>
          </a:p>
          <a:p>
            <a:r>
              <a:rPr lang="cs-CZ" sz="240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Kde se nachází kapitalismus v tomto schématu?</a:t>
            </a:r>
          </a:p>
        </p:txBody>
      </p:sp>
      <p:pic>
        <p:nvPicPr>
          <p:cNvPr id="5" name="Obrázek 4" descr="Obsah obrázku květina, pták&#10;&#10;Popis byl vytvořen automaticky">
            <a:extLst>
              <a:ext uri="{FF2B5EF4-FFF2-40B4-BE49-F238E27FC236}">
                <a16:creationId xmlns="" xmlns:a16="http://schemas.microsoft.com/office/drawing/2014/main" id="{061D9C71-5CD5-FC41-A667-64C89452F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7165" y="1166191"/>
            <a:ext cx="7880940" cy="445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37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55BAAA52-CC64-DD4F-A2FD-69371D865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247" y="1085549"/>
            <a:ext cx="3905874" cy="4686903"/>
          </a:xfrm>
        </p:spPr>
        <p:txBody>
          <a:bodyPr anchor="ctr">
            <a:normAutofit/>
          </a:bodyPr>
          <a:lstStyle/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Jak si stojí </a:t>
            </a:r>
            <a:r>
              <a:rPr lang="cs-CZ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/>
            </a:r>
            <a:br>
              <a:rPr lang="cs-CZ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cs-CZ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kapitalismus</a:t>
            </a:r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="" xmlns:a16="http://schemas.microsoft.com/office/drawing/2014/main" id="{8F3A0DF4-ADF0-1647-B8A7-FC1BDE27C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1399" y="1085549"/>
            <a:ext cx="6010914" cy="4686903"/>
          </a:xfrm>
        </p:spPr>
        <p:txBody>
          <a:bodyPr anchor="ctr">
            <a:normAutofit fontScale="92500" lnSpcReduction="10000"/>
          </a:bodyPr>
          <a:lstStyle/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 čem se jednotlivé pohledy shodují a v čem se liší? </a:t>
            </a:r>
          </a:p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Orientace na peníze a klesání hodnoty práce a půdy může mít fatální následky. </a:t>
            </a:r>
            <a:endParaRPr lang="cs-CZ" dirty="0" smtClean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Může </a:t>
            </a:r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lidi dovést až k odporu kvůli společenské nerovnosti a čím dál tím víc rozevírajícím se nůžkám </a:t>
            </a:r>
            <a:r>
              <a:rPr lang="cs-CZ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mezi </a:t>
            </a:r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chudými pracujícími </a:t>
            </a:r>
            <a:r>
              <a:rPr lang="cs-CZ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 </a:t>
            </a:r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bohatými kapitalisty. </a:t>
            </a:r>
            <a:endParaRPr lang="cs-CZ" dirty="0" smtClean="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marL="0" indent="0">
              <a:buNone/>
            </a:pPr>
            <a:r>
              <a:rPr lang="cs-CZ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(</a:t>
            </a:r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Odkaz na </a:t>
            </a:r>
            <a:r>
              <a:rPr lang="cs-CZ" dirty="0" smtClean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podkapitolu SPOLEČENSKÝ SYSTÉM A </a:t>
            </a:r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NEROVNOST)</a:t>
            </a:r>
          </a:p>
        </p:txBody>
      </p:sp>
    </p:spTree>
    <p:extLst>
      <p:ext uri="{BB962C8B-B14F-4D97-AF65-F5344CB8AC3E}">
        <p14:creationId xmlns:p14="http://schemas.microsoft.com/office/powerpoint/2010/main" val="3531850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F9720561-BE00-7B49-B880-D24601EC8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Vše se vyvíjí…</a:t>
            </a:r>
          </a:p>
        </p:txBody>
      </p:sp>
      <p:graphicFrame>
        <p:nvGraphicFramePr>
          <p:cNvPr id="6" name="Zástupný obsah 2">
            <a:extLst>
              <a:ext uri="{FF2B5EF4-FFF2-40B4-BE49-F238E27FC236}">
                <a16:creationId xmlns="" xmlns:a16="http://schemas.microsoft.com/office/drawing/2014/main" id="{DD5945E0-B645-4E57-8B4A-DFAE8E543D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362114"/>
              </p:ext>
            </p:extLst>
          </p:nvPr>
        </p:nvGraphicFramePr>
        <p:xfrm>
          <a:off x="1286934" y="2324100"/>
          <a:ext cx="9625383" cy="3422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ovéPole 4">
            <a:extLst>
              <a:ext uri="{FF2B5EF4-FFF2-40B4-BE49-F238E27FC236}">
                <a16:creationId xmlns="" xmlns:a16="http://schemas.microsoft.com/office/drawing/2014/main" id="{ECD38931-82B8-7645-8D63-AEC5FEC1AD09}"/>
              </a:ext>
            </a:extLst>
          </p:cNvPr>
          <p:cNvSpPr txBox="1"/>
          <p:nvPr/>
        </p:nvSpPr>
        <p:spPr>
          <a:xfrm>
            <a:off x="2150849" y="5736441"/>
            <a:ext cx="74671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Vytvořte skupiny a pokuste se pomocí učebnice vyhledat informace </a:t>
            </a:r>
          </a:p>
          <a:p>
            <a:pPr algn="ctr"/>
            <a:r>
              <a:rPr lang="cs-CZ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 vývoji vybrané oblasti v souvislosti s kapitalistickým systémem.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2804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F9720561-BE00-7B49-B880-D24601EC8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</a:rPr>
              <a:t>Každá skupina představí své téma ostatním tak, jako by byla odborníkem. </a:t>
            </a:r>
          </a:p>
        </p:txBody>
      </p:sp>
      <p:graphicFrame>
        <p:nvGraphicFramePr>
          <p:cNvPr id="6" name="Zástupný obsah 2">
            <a:extLst>
              <a:ext uri="{FF2B5EF4-FFF2-40B4-BE49-F238E27FC236}">
                <a16:creationId xmlns="" xmlns:a16="http://schemas.microsoft.com/office/drawing/2014/main" id="{DD5945E0-B645-4E57-8B4A-DFAE8E543D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3688837"/>
              </p:ext>
            </p:extLst>
          </p:nvPr>
        </p:nvGraphicFramePr>
        <p:xfrm>
          <a:off x="1286934" y="2324100"/>
          <a:ext cx="9625383" cy="3422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560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679</Words>
  <Application>Microsoft Office PowerPoint</Application>
  <PresentationFormat>Vlastní</PresentationFormat>
  <Paragraphs>124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Office Theme</vt:lpstr>
      <vt:lpstr>Zrod světového kapitalistického hospodářství</vt:lpstr>
      <vt:lpstr>Kapitalismus jako slovo</vt:lpstr>
      <vt:lpstr>Něco o kapitalismu</vt:lpstr>
      <vt:lpstr>Vytvořte  vlastní definici kapitalismu</vt:lpstr>
      <vt:lpstr>Kontrasty</vt:lpstr>
      <vt:lpstr>Kontrasty </vt:lpstr>
      <vt:lpstr>Jak si stojí  kapitalismus?</vt:lpstr>
      <vt:lpstr>Vše se vyvíjí…</vt:lpstr>
      <vt:lpstr>Každá skupina představí své téma ostatním tak, jako by byla odborníkem. </vt:lpstr>
      <vt:lpstr>Každá skupina dostane 1 téma  a odpoví na tyto otázky.</vt:lpstr>
      <vt:lpstr>Představte si, že jste na státním sympóziu o vývoji a podstatě kapitalistické společnosti.</vt:lpstr>
      <vt:lpstr>Přínosy i nevýhody kapitalismu</vt:lpstr>
      <vt:lpstr>Kapitalismus </vt:lpstr>
      <vt:lpstr>ZDROJE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Zrod světového kapitalistického hospodářství</dc:title>
  <dc:creator>Kamila Fridrichová</dc:creator>
  <cp:lastModifiedBy>Karin Majerová</cp:lastModifiedBy>
  <cp:revision>11</cp:revision>
  <dcterms:created xsi:type="dcterms:W3CDTF">2020-04-27T16:19:14Z</dcterms:created>
  <dcterms:modified xsi:type="dcterms:W3CDTF">2021-01-05T12:30:05Z</dcterms:modified>
</cp:coreProperties>
</file>